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308" r:id="rId7"/>
    <p:sldId id="322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23" r:id="rId16"/>
    <p:sldId id="317" r:id="rId17"/>
    <p:sldId id="318" r:id="rId18"/>
    <p:sldId id="320" r:id="rId19"/>
    <p:sldId id="321" r:id="rId20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F0618-7A98-4683-968F-C7E604A3C370}" v="71" dt="2024-01-29T18:31:16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son Curtis" userId="64e8c019-0196-4734-b17c-b9bc0cecd331" providerId="ADAL" clId="{241F0618-7A98-4683-968F-C7E604A3C370}"/>
    <pc:docChg chg="addSld modSld">
      <pc:chgData name="Harrison Curtis" userId="64e8c019-0196-4734-b17c-b9bc0cecd331" providerId="ADAL" clId="{241F0618-7A98-4683-968F-C7E604A3C370}" dt="2024-01-29T18:31:16.243" v="70" actId="20577"/>
      <pc:docMkLst>
        <pc:docMk/>
      </pc:docMkLst>
      <pc:sldChg chg="modSp mod">
        <pc:chgData name="Harrison Curtis" userId="64e8c019-0196-4734-b17c-b9bc0cecd331" providerId="ADAL" clId="{241F0618-7A98-4683-968F-C7E604A3C370}" dt="2024-01-29T18:30:12.934" v="15" actId="20577"/>
        <pc:sldMkLst>
          <pc:docMk/>
          <pc:sldMk cId="3535347001" sldId="316"/>
        </pc:sldMkLst>
        <pc:spChg chg="mod">
          <ac:chgData name="Harrison Curtis" userId="64e8c019-0196-4734-b17c-b9bc0cecd331" providerId="ADAL" clId="{241F0618-7A98-4683-968F-C7E604A3C370}" dt="2024-01-29T18:30:12.934" v="15" actId="20577"/>
          <ac:spMkLst>
            <pc:docMk/>
            <pc:sldMk cId="3535347001" sldId="316"/>
            <ac:spMk id="2" creationId="{38E0EE70-F5A7-4E2D-B538-C4FCE29178E4}"/>
          </ac:spMkLst>
        </pc:spChg>
      </pc:sldChg>
      <pc:sldChg chg="modSp mod">
        <pc:chgData name="Harrison Curtis" userId="64e8c019-0196-4734-b17c-b9bc0cecd331" providerId="ADAL" clId="{241F0618-7A98-4683-968F-C7E604A3C370}" dt="2024-01-29T18:31:16.243" v="70" actId="20577"/>
        <pc:sldMkLst>
          <pc:docMk/>
          <pc:sldMk cId="3445552831" sldId="317"/>
        </pc:sldMkLst>
        <pc:spChg chg="mod">
          <ac:chgData name="Harrison Curtis" userId="64e8c019-0196-4734-b17c-b9bc0cecd331" providerId="ADAL" clId="{241F0618-7A98-4683-968F-C7E604A3C370}" dt="2024-01-29T18:31:16.243" v="70" actId="20577"/>
          <ac:spMkLst>
            <pc:docMk/>
            <pc:sldMk cId="3445552831" sldId="317"/>
            <ac:spMk id="2" creationId="{38E0EE70-F5A7-4E2D-B538-C4FCE29178E4}"/>
          </ac:spMkLst>
        </pc:spChg>
      </pc:sldChg>
      <pc:sldChg chg="modSp add mod">
        <pc:chgData name="Harrison Curtis" userId="64e8c019-0196-4734-b17c-b9bc0cecd331" providerId="ADAL" clId="{241F0618-7A98-4683-968F-C7E604A3C370}" dt="2024-01-29T18:31:02.147" v="63" actId="404"/>
        <pc:sldMkLst>
          <pc:docMk/>
          <pc:sldMk cId="1954283264" sldId="323"/>
        </pc:sldMkLst>
        <pc:spChg chg="mod">
          <ac:chgData name="Harrison Curtis" userId="64e8c019-0196-4734-b17c-b9bc0cecd331" providerId="ADAL" clId="{241F0618-7A98-4683-968F-C7E604A3C370}" dt="2024-01-29T18:31:02.147" v="63" actId="404"/>
          <ac:spMkLst>
            <pc:docMk/>
            <pc:sldMk cId="1954283264" sldId="323"/>
            <ac:spMk id="2" creationId="{38E0EE70-F5A7-4E2D-B538-C4FCE29178E4}"/>
          </ac:spMkLst>
        </pc:spChg>
      </pc:sldChg>
    </pc:docChg>
  </pc:docChgLst>
  <pc:docChgLst>
    <pc:chgData name="Afsana Akhand" userId="S::afsana@vrca.ca::accfe76e-7ffb-43c6-b529-9efee03a526d" providerId="AD" clId="Web-{6FAF870F-1A9D-8056-19AA-9A984D50CEA6}"/>
    <pc:docChg chg="addSld delSld modSld">
      <pc:chgData name="Afsana Akhand" userId="S::afsana@vrca.ca::accfe76e-7ffb-43c6-b529-9efee03a526d" providerId="AD" clId="Web-{6FAF870F-1A9D-8056-19AA-9A984D50CEA6}" dt="2022-01-06T00:54:52.639" v="24" actId="20577"/>
      <pc:docMkLst>
        <pc:docMk/>
      </pc:docMkLst>
      <pc:sldChg chg="modSp">
        <pc:chgData name="Afsana Akhand" userId="S::afsana@vrca.ca::accfe76e-7ffb-43c6-b529-9efee03a526d" providerId="AD" clId="Web-{6FAF870F-1A9D-8056-19AA-9A984D50CEA6}" dt="2022-01-06T00:54:52.639" v="24" actId="20577"/>
        <pc:sldMkLst>
          <pc:docMk/>
          <pc:sldMk cId="1943285730" sldId="297"/>
        </pc:sldMkLst>
        <pc:spChg chg="mod">
          <ac:chgData name="Afsana Akhand" userId="S::afsana@vrca.ca::accfe76e-7ffb-43c6-b529-9efee03a526d" providerId="AD" clId="Web-{6FAF870F-1A9D-8056-19AA-9A984D50CEA6}" dt="2022-01-06T00:54:52.639" v="24" actId="20577"/>
          <ac:spMkLst>
            <pc:docMk/>
            <pc:sldMk cId="1943285730" sldId="297"/>
            <ac:spMk id="2" creationId="{38E0EE70-F5A7-4E2D-B538-C4FCE29178E4}"/>
          </ac:spMkLst>
        </pc:spChg>
      </pc:sldChg>
      <pc:sldChg chg="new del">
        <pc:chgData name="Afsana Akhand" userId="S::afsana@vrca.ca::accfe76e-7ffb-43c6-b529-9efee03a526d" providerId="AD" clId="Web-{6FAF870F-1A9D-8056-19AA-9A984D50CEA6}" dt="2022-01-06T00:52:16.903" v="1"/>
        <pc:sldMkLst>
          <pc:docMk/>
          <pc:sldMk cId="1165695155" sldId="308"/>
        </pc:sldMkLst>
      </pc:sldChg>
      <pc:sldChg chg="add replId">
        <pc:chgData name="Afsana Akhand" userId="S::afsana@vrca.ca::accfe76e-7ffb-43c6-b529-9efee03a526d" providerId="AD" clId="Web-{6FAF870F-1A9D-8056-19AA-9A984D50CEA6}" dt="2022-01-06T00:52:30.262" v="4"/>
        <pc:sldMkLst>
          <pc:docMk/>
          <pc:sldMk cId="1347416951" sldId="308"/>
        </pc:sldMkLst>
      </pc:sldChg>
      <pc:sldChg chg="add del replId">
        <pc:chgData name="Afsana Akhand" userId="S::afsana@vrca.ca::accfe76e-7ffb-43c6-b529-9efee03a526d" providerId="AD" clId="Web-{6FAF870F-1A9D-8056-19AA-9A984D50CEA6}" dt="2022-01-06T00:52:25.872" v="3"/>
        <pc:sldMkLst>
          <pc:docMk/>
          <pc:sldMk cId="3583240174" sldId="308"/>
        </pc:sldMkLst>
      </pc:sldChg>
    </pc:docChg>
  </pc:docChgLst>
  <pc:docChgLst>
    <pc:chgData name="Jennifer Jones" userId="7a1d8e03-f6e9-48a3-9600-c3c171d39715" providerId="ADAL" clId="{03305DF6-D5D5-4FEA-AE0E-FAE3C254F652}"/>
    <pc:docChg chg="modSld">
      <pc:chgData name="Jennifer Jones" userId="7a1d8e03-f6e9-48a3-9600-c3c171d39715" providerId="ADAL" clId="{03305DF6-D5D5-4FEA-AE0E-FAE3C254F652}" dt="2022-01-08T00:23:52.677" v="12" actId="20577"/>
      <pc:docMkLst>
        <pc:docMk/>
      </pc:docMkLst>
      <pc:sldChg chg="modSp mod">
        <pc:chgData name="Jennifer Jones" userId="7a1d8e03-f6e9-48a3-9600-c3c171d39715" providerId="ADAL" clId="{03305DF6-D5D5-4FEA-AE0E-FAE3C254F652}" dt="2022-01-08T00:23:52.677" v="12" actId="20577"/>
        <pc:sldMkLst>
          <pc:docMk/>
          <pc:sldMk cId="1943285730" sldId="297"/>
        </pc:sldMkLst>
        <pc:spChg chg="mod">
          <ac:chgData name="Jennifer Jones" userId="7a1d8e03-f6e9-48a3-9600-c3c171d39715" providerId="ADAL" clId="{03305DF6-D5D5-4FEA-AE0E-FAE3C254F652}" dt="2022-01-08T00:23:52.677" v="12" actId="20577"/>
          <ac:spMkLst>
            <pc:docMk/>
            <pc:sldMk cId="1943285730" sldId="297"/>
            <ac:spMk id="2" creationId="{38E0EE70-F5A7-4E2D-B538-C4FCE29178E4}"/>
          </ac:spMkLst>
        </pc:spChg>
      </pc:sldChg>
    </pc:docChg>
  </pc:docChgLst>
  <pc:docChgLst>
    <pc:chgData name="Afsana Akhand" userId="accfe76e-7ffb-43c6-b529-9efee03a526d" providerId="ADAL" clId="{7274B9C2-C3D1-4DCB-B9F7-7E5D1B9956F1}"/>
    <pc:docChg chg="delSld modSld">
      <pc:chgData name="Afsana Akhand" userId="accfe76e-7ffb-43c6-b529-9efee03a526d" providerId="ADAL" clId="{7274B9C2-C3D1-4DCB-B9F7-7E5D1B9956F1}" dt="2023-01-24T23:21:25.217" v="35" actId="2696"/>
      <pc:docMkLst>
        <pc:docMk/>
      </pc:docMkLst>
      <pc:sldChg chg="modSp mod">
        <pc:chgData name="Afsana Akhand" userId="accfe76e-7ffb-43c6-b529-9efee03a526d" providerId="ADAL" clId="{7274B9C2-C3D1-4DCB-B9F7-7E5D1B9956F1}" dt="2023-01-24T22:58:55.902" v="20" actId="20577"/>
        <pc:sldMkLst>
          <pc:docMk/>
          <pc:sldMk cId="3449924112" sldId="311"/>
        </pc:sldMkLst>
        <pc:spChg chg="mod">
          <ac:chgData name="Afsana Akhand" userId="accfe76e-7ffb-43c6-b529-9efee03a526d" providerId="ADAL" clId="{7274B9C2-C3D1-4DCB-B9F7-7E5D1B9956F1}" dt="2023-01-24T22:58:55.902" v="20" actId="20577"/>
          <ac:spMkLst>
            <pc:docMk/>
            <pc:sldMk cId="3449924112" sldId="311"/>
            <ac:spMk id="2" creationId="{38E0EE70-F5A7-4E2D-B538-C4FCE29178E4}"/>
          </ac:spMkLst>
        </pc:spChg>
        <pc:spChg chg="mod">
          <ac:chgData name="Afsana Akhand" userId="accfe76e-7ffb-43c6-b529-9efee03a526d" providerId="ADAL" clId="{7274B9C2-C3D1-4DCB-B9F7-7E5D1B9956F1}" dt="2023-01-24T22:58:27.960" v="0" actId="1076"/>
          <ac:spMkLst>
            <pc:docMk/>
            <pc:sldMk cId="3449924112" sldId="311"/>
            <ac:spMk id="6" creationId="{70624B2C-7104-49E5-A774-CE136EBB4EBA}"/>
          </ac:spMkLst>
        </pc:spChg>
      </pc:sldChg>
      <pc:sldChg chg="modSp mod">
        <pc:chgData name="Afsana Akhand" userId="accfe76e-7ffb-43c6-b529-9efee03a526d" providerId="ADAL" clId="{7274B9C2-C3D1-4DCB-B9F7-7E5D1B9956F1}" dt="2023-01-24T23:20:24.068" v="34" actId="20577"/>
        <pc:sldMkLst>
          <pc:docMk/>
          <pc:sldMk cId="1594804719" sldId="312"/>
        </pc:sldMkLst>
        <pc:spChg chg="mod">
          <ac:chgData name="Afsana Akhand" userId="accfe76e-7ffb-43c6-b529-9efee03a526d" providerId="ADAL" clId="{7274B9C2-C3D1-4DCB-B9F7-7E5D1B9956F1}" dt="2023-01-24T23:20:24.068" v="34" actId="20577"/>
          <ac:spMkLst>
            <pc:docMk/>
            <pc:sldMk cId="1594804719" sldId="312"/>
            <ac:spMk id="2" creationId="{38E0EE70-F5A7-4E2D-B538-C4FCE29178E4}"/>
          </ac:spMkLst>
        </pc:spChg>
      </pc:sldChg>
      <pc:sldChg chg="del">
        <pc:chgData name="Afsana Akhand" userId="accfe76e-7ffb-43c6-b529-9efee03a526d" providerId="ADAL" clId="{7274B9C2-C3D1-4DCB-B9F7-7E5D1B9956F1}" dt="2023-01-24T23:21:25.217" v="35" actId="2696"/>
        <pc:sldMkLst>
          <pc:docMk/>
          <pc:sldMk cId="1806982967" sldId="31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24CE-0B2F-44ED-886C-514EB9349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32CFC-0BBB-47D3-898B-DC804D898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E2EDB-D53F-4CE9-B49F-22A41D68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4F7F0-1476-42F5-BC44-9CF5129F3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84AFF-AB0A-44A5-8665-76EC6D11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0068C-8D12-4DD7-B8BF-B14EF011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2185B-B5C1-45BD-92ED-CAAF7DD1C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05084-4F8A-4BF9-9939-307FAF5F7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93254-8742-4813-A0CB-34A6B90B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91569-0B98-4DA9-BA79-83F231A7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C057A5-F007-4819-B4A7-3CC922D51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B0479-3734-4DD5-BDF7-7A9CAF3D9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284E8-BD01-4B0F-8668-7208DDA5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F7FF4-4109-4AD0-860E-DB4EC910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3B71C-C0F8-4CA2-A188-2AA3026F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4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77FA-9C22-4F6B-B0F2-E7D94B71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29679-1681-48AC-AFCB-DB5D5C51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0FA7D-CA9C-4F2E-8339-D2B36060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12BD-75AC-4CE8-836E-AD9D83FC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C8619-E419-4537-AFC2-22B397AF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9717-088B-47B6-80EB-B81A8347F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6967-94C8-4954-8C0F-4D451F8C5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6D486-1C0B-4707-A3F7-8DF88443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AD545-25E6-43D4-8E70-D0D8D799C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804FA-D057-4C2A-AD76-E606A6A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6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375C-3AEC-497F-88E2-C7A990FBE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1E02F-D8C2-4701-8747-2BB5966EE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37689-90D0-49BA-9434-08C662AF9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F7C3D-4A73-41C9-8ADB-0B115123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B3716-5F17-4B4F-8013-9EF624CE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BF0AA-A200-4821-88EB-13E69CED9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8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F162-4E61-42F4-8021-165119CB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4490B-AE1E-42D2-877B-BEE310F5C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D5A57-1767-40C1-8DBE-2BFB6697B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EAA620-3AD8-4A3B-80A9-F86290014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338ED-20AB-4177-BD1F-51D44835E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B8BF91-841B-4F1B-ACAF-9B6205B12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6D2E7-F93C-4373-8FB8-52419933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36E678-AC28-4FAE-916D-9713458B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5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130B-F7A3-4BFA-8876-3CDE96560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1E9BB-81C2-4720-83AB-B37D2015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5E601-5A00-4A34-921A-69DF20400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562300-56F3-4A4A-B45C-0F66FA22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4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0354C-5D80-44AC-BAA2-548658BD7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EDCF2-045D-459D-BAE6-7F4275149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BE6E0-C220-4C07-B6F8-EBFFE4805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4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D699-0FE3-4928-8F72-5560109A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D8097-90C0-4D47-9137-004CF7ACF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C4724-6EE0-4DCC-8DE3-F32C8A4E7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E96C15-B74D-433C-A804-BBB7094E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74B35-C8F0-4D49-A0E5-B48FDD88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3D2C4-2A43-462D-B6FF-B65A33C5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A5FA-FE5F-4B4D-A1A8-D1583F7F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3538B2-8B0A-46D0-877B-7F6D4CB94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6DEB6-671F-40E1-8678-5B30685DC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0B401-3107-4F54-BCE2-301F39F6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0C5D3-689F-4C14-800C-1D4D04F27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5CD91-652B-4207-AA24-543FFA4B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65FCA-2C20-4DAB-90FD-7378CF18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8E7F9-7B5B-403F-9106-596705646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C52DD-46C2-4BD5-9C23-FF1AF3F71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F82D7-FC4C-44B5-91E6-473BB932CCA8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2F414-6EE7-4C66-AE0F-FB162EAEC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B2BC-20CC-4F83-BCDB-C3D04F90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951BA-490E-4606-A95B-24486472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9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FF431C-72C2-4E6A-BC44-854887B2E148}"/>
              </a:ext>
            </a:extLst>
          </p:cNvPr>
          <p:cNvSpPr/>
          <p:nvPr/>
        </p:nvSpPr>
        <p:spPr>
          <a:xfrm>
            <a:off x="4514850" y="0"/>
            <a:ext cx="462915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77641-C6E4-425D-A358-02C627DD918F}"/>
              </a:ext>
            </a:extLst>
          </p:cNvPr>
          <p:cNvSpPr/>
          <p:nvPr/>
        </p:nvSpPr>
        <p:spPr>
          <a:xfrm>
            <a:off x="0" y="2340456"/>
            <a:ext cx="9144000" cy="2644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0C2A6-4CD2-4968-AB1F-C48D2DC88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632" y="5257800"/>
            <a:ext cx="2527427" cy="1585912"/>
          </a:xfrm>
        </p:spPr>
        <p:txBody>
          <a:bodyPr/>
          <a:lstStyle/>
          <a:p>
            <a:endParaRPr lang="en-US" b="1">
              <a:latin typeface="Montserrat" panose="00000500000000000000" pitchFamily="2" charset="0"/>
            </a:endParaRPr>
          </a:p>
          <a:p>
            <a:r>
              <a:rPr lang="en-US" b="1">
                <a:latin typeface="Montserrat" panose="00000500000000000000" pitchFamily="2" charset="0"/>
              </a:rPr>
              <a:t>COMPANY’S LOGO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3856" y="1477131"/>
            <a:ext cx="9144000" cy="2170545"/>
          </a:xfrm>
        </p:spPr>
        <p:txBody>
          <a:bodyPr/>
          <a:lstStyle/>
          <a:p>
            <a:pPr algn="r"/>
            <a:r>
              <a:rPr lang="en-US" b="1">
                <a:latin typeface="Montserrat" panose="00000500000000000000" pitchFamily="2" charset="0"/>
              </a:rPr>
              <a:t>PROJECT NAME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2513FC-359E-4C9D-A4ED-1AB467B600D5}"/>
              </a:ext>
            </a:extLst>
          </p:cNvPr>
          <p:cNvSpPr txBox="1">
            <a:spLocks/>
          </p:cNvSpPr>
          <p:nvPr/>
        </p:nvSpPr>
        <p:spPr>
          <a:xfrm>
            <a:off x="3601280" y="3901037"/>
            <a:ext cx="5136098" cy="1008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>
                <a:latin typeface="Montserrat" panose="00000500000000000000" pitchFamily="2" charset="0"/>
              </a:rPr>
              <a:t>Presenter’s names</a:t>
            </a:r>
            <a:br>
              <a:rPr lang="en-US" b="1">
                <a:latin typeface="Montserrat" panose="00000500000000000000" pitchFamily="2" charset="0"/>
              </a:rPr>
            </a:br>
            <a:r>
              <a:rPr lang="en-US" b="1">
                <a:latin typeface="Montserrat" panose="00000500000000000000" pitchFamily="2" charset="0"/>
              </a:rPr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6D1D1B-5081-F440-A180-BA9E4B419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1" y="749344"/>
            <a:ext cx="3375978" cy="98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4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200" b="1">
                <a:solidFill>
                  <a:schemeClr val="bg1"/>
                </a:solidFill>
                <a:latin typeface="Montserrat" panose="00000500000000000000" pitchFamily="2" charset="0"/>
              </a:rPr>
              <a:t>STAKEHOLDER CO-OPERATION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353534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4800" b="1">
                <a:solidFill>
                  <a:schemeClr val="bg1"/>
                </a:solidFill>
                <a:latin typeface="Montserrat" panose="00000500000000000000" pitchFamily="2" charset="0"/>
              </a:rPr>
              <a:t>EQUITY, DIVERSITY, &amp; INCLUSION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195428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QUALITY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344555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ADDITIONAL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2362020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93" y="583201"/>
            <a:ext cx="11605119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LETTER OF RECOMMENDATION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3442431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PROJECT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62657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/>
              </a:rPr>
              <a:t>PROJECT HISTORY/INTRO</a:t>
            </a:r>
            <a:endParaRPr lang="en-US" sz="5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134741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PROJECT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26738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SCOPE OF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296840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-1905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4400" b="1">
                <a:solidFill>
                  <a:schemeClr val="bg1"/>
                </a:solidFill>
                <a:latin typeface="Montserrat" panose="00000500000000000000" pitchFamily="2" charset="0"/>
              </a:rPr>
              <a:t>FINANCIAL PERFORMANCE AND </a:t>
            </a:r>
            <a:br>
              <a:rPr lang="en-US" sz="4400" b="1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US" sz="4400" b="1">
                <a:solidFill>
                  <a:schemeClr val="bg1"/>
                </a:solidFill>
                <a:latin typeface="Montserrat" panose="00000500000000000000" pitchFamily="2" charset="0"/>
              </a:rPr>
              <a:t>BID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3449924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SCHEDULE 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1594804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21" y="583201"/>
            <a:ext cx="11531578" cy="679509"/>
          </a:xfrm>
        </p:spPr>
        <p:txBody>
          <a:bodyPr>
            <a:noAutofit/>
          </a:bodyPr>
          <a:lstStyle/>
          <a:p>
            <a:pPr algn="l"/>
            <a:r>
              <a:rPr lang="en-US" sz="4600" b="1">
                <a:solidFill>
                  <a:schemeClr val="bg1"/>
                </a:solidFill>
                <a:latin typeface="Montserrat" panose="00000500000000000000" pitchFamily="2" charset="0"/>
              </a:rPr>
              <a:t>VALUE ENGINEERING &amp; INNOVATION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180261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CHALLENGES &amp; RESOLUTIONS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208094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624B2C-7104-49E5-A774-CE136EBB4EBA}"/>
              </a:ext>
            </a:extLst>
          </p:cNvPr>
          <p:cNvSpPr/>
          <p:nvPr/>
        </p:nvSpPr>
        <p:spPr>
          <a:xfrm>
            <a:off x="0" y="0"/>
            <a:ext cx="12192000" cy="17006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0EE70-F5A7-4E2D-B538-C4FCE291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485" y="583201"/>
            <a:ext cx="11104154" cy="679509"/>
          </a:xfrm>
        </p:spPr>
        <p:txBody>
          <a:bodyPr>
            <a:noAutofit/>
          </a:bodyPr>
          <a:lstStyle/>
          <a:p>
            <a:pPr algn="l"/>
            <a:r>
              <a:rPr lang="en-US" sz="5400" b="1">
                <a:solidFill>
                  <a:schemeClr val="bg1"/>
                </a:solidFill>
                <a:latin typeface="Montserrat" panose="00000500000000000000" pitchFamily="2" charset="0"/>
              </a:rPr>
              <a:t>SAFETY RECORD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D8092-FE21-4AF7-B17C-D4D086C9F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940" y="1687535"/>
            <a:ext cx="9191938" cy="51704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BBBAC-EB4C-4996-BEE7-A87ACA12E1A6}"/>
              </a:ext>
            </a:extLst>
          </p:cNvPr>
          <p:cNvSpPr/>
          <p:nvPr/>
        </p:nvSpPr>
        <p:spPr>
          <a:xfrm>
            <a:off x="4972051" y="1687395"/>
            <a:ext cx="7219950" cy="5170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62ED9-39E0-433D-BA56-40B92161ECB0}"/>
              </a:ext>
            </a:extLst>
          </p:cNvPr>
          <p:cNvSpPr txBox="1"/>
          <p:nvPr/>
        </p:nvSpPr>
        <p:spPr>
          <a:xfrm>
            <a:off x="5336192" y="2012683"/>
            <a:ext cx="6356023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>
                <a:latin typeface="Montserrat" panose="00000500000000000000" pitchFamily="2" charset="0"/>
              </a:rPr>
              <a:t>SUBTITLE GOES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FB2B8-BE9E-4B17-9C4D-BBB376884769}"/>
              </a:ext>
            </a:extLst>
          </p:cNvPr>
          <p:cNvSpPr txBox="1"/>
          <p:nvPr/>
        </p:nvSpPr>
        <p:spPr>
          <a:xfrm>
            <a:off x="5336193" y="2561260"/>
            <a:ext cx="6356023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600">
                <a:latin typeface="Montserrat" panose="00000500000000000000" pitchFamily="2" charset="0"/>
              </a:rPr>
              <a:t>Content goes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D327F-44EC-4471-B9CB-463640A4756C}"/>
              </a:ext>
            </a:extLst>
          </p:cNvPr>
          <p:cNvSpPr txBox="1"/>
          <p:nvPr/>
        </p:nvSpPr>
        <p:spPr>
          <a:xfrm>
            <a:off x="382093" y="2536688"/>
            <a:ext cx="365760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Montserrat" panose="00000500000000000000" pitchFamily="2" charset="0"/>
              </a:rPr>
              <a:t>Replace with project images</a:t>
            </a:r>
          </a:p>
        </p:txBody>
      </p:sp>
    </p:spTree>
    <p:extLst>
      <p:ext uri="{BB962C8B-B14F-4D97-AF65-F5344CB8AC3E}">
        <p14:creationId xmlns:p14="http://schemas.microsoft.com/office/powerpoint/2010/main" val="2108743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1d722c5-eaae-4aae-9635-fc01cabd6341">6H52KCA3UUPM-727751095-586615</_dlc_DocId>
    <_dlc_DocIdUrl xmlns="c1d722c5-eaae-4aae-9635-fc01cabd6341">
      <Url>https://vrcabc.sharepoint.com/sites/FileShare/_layouts/15/DocIdRedir.aspx?ID=6H52KCA3UUPM-727751095-586615</Url>
      <Description>6H52KCA3UUPM-727751095-586615</Description>
    </_dlc_DocIdUrl>
    <TaxCatchAll xmlns="c1d722c5-eaae-4aae-9635-fc01cabd6341" xsi:nil="true"/>
    <lcf76f155ced4ddcb4097134ff3c332f xmlns="849959ac-4d26-430d-948d-4a12ee6b2de1">
      <Terms xmlns="http://schemas.microsoft.com/office/infopath/2007/PartnerControls"/>
    </lcf76f155ced4ddcb4097134ff3c332f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B1D51B73702342879A54B9DB683B31" ma:contentTypeVersion="1965" ma:contentTypeDescription="Create a new document." ma:contentTypeScope="" ma:versionID="e3b3d415943582527cda026dd687983b">
  <xsd:schema xmlns:xsd="http://www.w3.org/2001/XMLSchema" xmlns:xs="http://www.w3.org/2001/XMLSchema" xmlns:p="http://schemas.microsoft.com/office/2006/metadata/properties" xmlns:ns2="c1d722c5-eaae-4aae-9635-fc01cabd6341" xmlns:ns3="849959ac-4d26-430d-948d-4a12ee6b2de1" targetNamespace="http://schemas.microsoft.com/office/2006/metadata/properties" ma:root="true" ma:fieldsID="4d6ed3c4ab305c00ca52ce9880e46611" ns2:_="" ns3:_="">
    <xsd:import namespace="c1d722c5-eaae-4aae-9635-fc01cabd6341"/>
    <xsd:import namespace="849959ac-4d26-430d-948d-4a12ee6b2de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722c5-eaae-4aae-9635-fc01cabd634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84997bc3-593e-4530-9f4d-b0024da2a3aa}" ma:internalName="TaxCatchAll" ma:showField="CatchAllData" ma:web="c1d722c5-eaae-4aae-9635-fc01cabd63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959ac-4d26-430d-948d-4a12ee6b2d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83b3611-fcbb-4042-86e5-6462e8d954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306CD5-72CF-4F71-954F-98EFE82B3F1B}">
  <ds:schemaRefs>
    <ds:schemaRef ds:uri="849959ac-4d26-430d-948d-4a12ee6b2de1"/>
    <ds:schemaRef ds:uri="c1d722c5-eaae-4aae-9635-fc01cabd634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E4E159-BAF5-4F51-BBC1-40435AA4EB6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E1AA861-1745-4648-B46A-DB9D904D72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7B78B85-E0DC-4C7B-B196-9D97ADD99326}">
  <ds:schemaRefs>
    <ds:schemaRef ds:uri="849959ac-4d26-430d-948d-4a12ee6b2de1"/>
    <ds:schemaRef ds:uri="c1d722c5-eaae-4aae-9635-fc01cabd63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PROJECT NAME</vt:lpstr>
      <vt:lpstr>PROJECT HISTORY/INTRO</vt:lpstr>
      <vt:lpstr>PROJECT OVERVIEW</vt:lpstr>
      <vt:lpstr>SCOPE OF WORK</vt:lpstr>
      <vt:lpstr>FINANCIAL PERFORMANCE AND  BID METHOD</vt:lpstr>
      <vt:lpstr>SCHEDULE PERFORMANCE</vt:lpstr>
      <vt:lpstr>VALUE ENGINEERING &amp; INNOVATION</vt:lpstr>
      <vt:lpstr>CHALLENGES &amp; RESOLUTIONS</vt:lpstr>
      <vt:lpstr>SAFETY RECORD</vt:lpstr>
      <vt:lpstr>STAKEHOLDER CO-OPERATION</vt:lpstr>
      <vt:lpstr>EQUITY, DIVERSITY, &amp; INCLUSION</vt:lpstr>
      <vt:lpstr>QUALITY MANAGEMENT</vt:lpstr>
      <vt:lpstr>ADDITIONAL INFORMATION</vt:lpstr>
      <vt:lpstr>LETTER OF RECOMMENDATION</vt:lpstr>
      <vt:lpstr>PROJECT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>Ella  Koo</dc:creator>
  <cp:revision>1</cp:revision>
  <cp:lastPrinted>2020-02-27T23:03:30Z</cp:lastPrinted>
  <dcterms:created xsi:type="dcterms:W3CDTF">2020-02-24T22:03:02Z</dcterms:created>
  <dcterms:modified xsi:type="dcterms:W3CDTF">2024-01-29T18:31:26Z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0x01010091B1D51B73702342879A54B9DB683B31</vt:lpwstr>
  </property>
  <property fmtid="{D5CDD505-2E9C-101B-9397-08002B2CF9AE}" pid="3" name="_dlc_DocIdItemGuid">
    <vt:lpwstr>b1511d61-29da-415e-9a8e-72e1098e4ff6</vt:lpwstr>
  </property>
  <property fmtid="{D5CDD505-2E9C-101B-9397-08002B2CF9AE}" pid="4" name="MediaServiceImageTags">
    <vt:lpwstr/>
  </property>
</Properties>
</file>