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308" r:id="rId7"/>
    <p:sldId id="322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23" r:id="rId16"/>
    <p:sldId id="317" r:id="rId17"/>
    <p:sldId id="318" r:id="rId18"/>
    <p:sldId id="320" r:id="rId19"/>
    <p:sldId id="321" r:id="rId20"/>
    <p:sldId id="324" r:id="rId21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0B8"/>
    <a:srgbClr val="060E15"/>
    <a:srgbClr val="68B7F2"/>
    <a:srgbClr val="93E8FF"/>
    <a:srgbClr val="00B2E6"/>
    <a:srgbClr val="095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BA343F-1692-49AC-98F9-5482CE28398A}" v="92" dt="2025-04-22T20:58:30.5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fsana Akhand" userId="S::afsana@vrca.ca::accfe76e-7ffb-43c6-b529-9efee03a526d" providerId="AD" clId="Web-{6FAF870F-1A9D-8056-19AA-9A984D50CEA6}"/>
    <pc:docChg chg="addSld delSld modSld">
      <pc:chgData name="Afsana Akhand" userId="S::afsana@vrca.ca::accfe76e-7ffb-43c6-b529-9efee03a526d" providerId="AD" clId="Web-{6FAF870F-1A9D-8056-19AA-9A984D50CEA6}" dt="2022-01-06T00:54:52.639" v="24" actId="20577"/>
      <pc:docMkLst>
        <pc:docMk/>
      </pc:docMkLst>
      <pc:sldChg chg="modSp">
        <pc:chgData name="Afsana Akhand" userId="S::afsana@vrca.ca::accfe76e-7ffb-43c6-b529-9efee03a526d" providerId="AD" clId="Web-{6FAF870F-1A9D-8056-19AA-9A984D50CEA6}" dt="2022-01-06T00:54:52.639" v="24" actId="20577"/>
        <pc:sldMkLst>
          <pc:docMk/>
          <pc:sldMk cId="1943285730" sldId="297"/>
        </pc:sldMkLst>
      </pc:sldChg>
      <pc:sldChg chg="new del">
        <pc:chgData name="Afsana Akhand" userId="S::afsana@vrca.ca::accfe76e-7ffb-43c6-b529-9efee03a526d" providerId="AD" clId="Web-{6FAF870F-1A9D-8056-19AA-9A984D50CEA6}" dt="2022-01-06T00:52:16.903" v="1"/>
        <pc:sldMkLst>
          <pc:docMk/>
          <pc:sldMk cId="1165695155" sldId="308"/>
        </pc:sldMkLst>
      </pc:sldChg>
      <pc:sldChg chg="add replId">
        <pc:chgData name="Afsana Akhand" userId="S::afsana@vrca.ca::accfe76e-7ffb-43c6-b529-9efee03a526d" providerId="AD" clId="Web-{6FAF870F-1A9D-8056-19AA-9A984D50CEA6}" dt="2022-01-06T00:52:30.262" v="4"/>
        <pc:sldMkLst>
          <pc:docMk/>
          <pc:sldMk cId="1347416951" sldId="308"/>
        </pc:sldMkLst>
      </pc:sldChg>
      <pc:sldChg chg="add del replId">
        <pc:chgData name="Afsana Akhand" userId="S::afsana@vrca.ca::accfe76e-7ffb-43c6-b529-9efee03a526d" providerId="AD" clId="Web-{6FAF870F-1A9D-8056-19AA-9A984D50CEA6}" dt="2022-01-06T00:52:25.872" v="3"/>
        <pc:sldMkLst>
          <pc:docMk/>
          <pc:sldMk cId="3583240174" sldId="308"/>
        </pc:sldMkLst>
      </pc:sldChg>
    </pc:docChg>
  </pc:docChgLst>
  <pc:docChgLst>
    <pc:chgData name="Harrison Curtis" userId="64e8c019-0196-4734-b17c-b9bc0cecd331" providerId="ADAL" clId="{241F0618-7A98-4683-968F-C7E604A3C370}"/>
    <pc:docChg chg="addSld modSld">
      <pc:chgData name="Harrison Curtis" userId="64e8c019-0196-4734-b17c-b9bc0cecd331" providerId="ADAL" clId="{241F0618-7A98-4683-968F-C7E604A3C370}" dt="2024-01-29T18:31:16.243" v="70" actId="20577"/>
      <pc:docMkLst>
        <pc:docMk/>
      </pc:docMkLst>
      <pc:sldChg chg="modSp mod">
        <pc:chgData name="Harrison Curtis" userId="64e8c019-0196-4734-b17c-b9bc0cecd331" providerId="ADAL" clId="{241F0618-7A98-4683-968F-C7E604A3C370}" dt="2024-01-29T18:30:12.934" v="15" actId="20577"/>
        <pc:sldMkLst>
          <pc:docMk/>
          <pc:sldMk cId="3535347001" sldId="316"/>
        </pc:sldMkLst>
      </pc:sldChg>
      <pc:sldChg chg="modSp mod">
        <pc:chgData name="Harrison Curtis" userId="64e8c019-0196-4734-b17c-b9bc0cecd331" providerId="ADAL" clId="{241F0618-7A98-4683-968F-C7E604A3C370}" dt="2024-01-29T18:31:16.243" v="70" actId="20577"/>
        <pc:sldMkLst>
          <pc:docMk/>
          <pc:sldMk cId="3445552831" sldId="317"/>
        </pc:sldMkLst>
      </pc:sldChg>
      <pc:sldChg chg="modSp add mod">
        <pc:chgData name="Harrison Curtis" userId="64e8c019-0196-4734-b17c-b9bc0cecd331" providerId="ADAL" clId="{241F0618-7A98-4683-968F-C7E604A3C370}" dt="2024-01-29T18:31:02.147" v="63" actId="404"/>
        <pc:sldMkLst>
          <pc:docMk/>
          <pc:sldMk cId="1954283264" sldId="323"/>
        </pc:sldMkLst>
      </pc:sldChg>
    </pc:docChg>
  </pc:docChgLst>
  <pc:docChgLst>
    <pc:chgData name="Jennifer Jones" userId="7a1d8e03-f6e9-48a3-9600-c3c171d39715" providerId="ADAL" clId="{03305DF6-D5D5-4FEA-AE0E-FAE3C254F652}"/>
    <pc:docChg chg="modSld">
      <pc:chgData name="Jennifer Jones" userId="7a1d8e03-f6e9-48a3-9600-c3c171d39715" providerId="ADAL" clId="{03305DF6-D5D5-4FEA-AE0E-FAE3C254F652}" dt="2022-01-08T00:23:52.677" v="12" actId="20577"/>
      <pc:docMkLst>
        <pc:docMk/>
      </pc:docMkLst>
      <pc:sldChg chg="modSp mod">
        <pc:chgData name="Jennifer Jones" userId="7a1d8e03-f6e9-48a3-9600-c3c171d39715" providerId="ADAL" clId="{03305DF6-D5D5-4FEA-AE0E-FAE3C254F652}" dt="2022-01-08T00:23:52.677" v="12" actId="20577"/>
        <pc:sldMkLst>
          <pc:docMk/>
          <pc:sldMk cId="1943285730" sldId="297"/>
        </pc:sldMkLst>
      </pc:sldChg>
    </pc:docChg>
  </pc:docChgLst>
  <pc:docChgLst>
    <pc:chgData name="Carolina Wong" userId="5506820b-8a11-456f-9062-1a394d7499ce" providerId="ADAL" clId="{72BA343F-1692-49AC-98F9-5482CE28398A}"/>
    <pc:docChg chg="undo custSel addSld modSld">
      <pc:chgData name="Carolina Wong" userId="5506820b-8a11-456f-9062-1a394d7499ce" providerId="ADAL" clId="{72BA343F-1692-49AC-98F9-5482CE28398A}" dt="2025-04-22T21:30:18.126" v="127" actId="14100"/>
      <pc:docMkLst>
        <pc:docMk/>
      </pc:docMkLst>
      <pc:sldChg chg="addSp delSp modSp mod">
        <pc:chgData name="Carolina Wong" userId="5506820b-8a11-456f-9062-1a394d7499ce" providerId="ADAL" clId="{72BA343F-1692-49AC-98F9-5482CE28398A}" dt="2025-04-22T20:36:49.122" v="73" actId="113"/>
        <pc:sldMkLst>
          <pc:docMk/>
          <pc:sldMk cId="435546682" sldId="256"/>
        </pc:sldMkLst>
        <pc:spChg chg="mod">
          <ac:chgData name="Carolina Wong" userId="5506820b-8a11-456f-9062-1a394d7499ce" providerId="ADAL" clId="{72BA343F-1692-49AC-98F9-5482CE28398A}" dt="2025-04-22T20:36:44.272" v="71" actId="207"/>
          <ac:spMkLst>
            <pc:docMk/>
            <pc:sldMk cId="435546682" sldId="256"/>
            <ac:spMk id="2" creationId="{38E0EE70-F5A7-4E2D-B538-C4FCE29178E4}"/>
          </ac:spMkLst>
        </pc:spChg>
        <pc:spChg chg="mod">
          <ac:chgData name="Carolina Wong" userId="5506820b-8a11-456f-9062-1a394d7499ce" providerId="ADAL" clId="{72BA343F-1692-49AC-98F9-5482CE28398A}" dt="2025-04-22T20:31:28.799" v="30" actId="207"/>
          <ac:spMkLst>
            <pc:docMk/>
            <pc:sldMk cId="435546682" sldId="256"/>
            <ac:spMk id="4" creationId="{64FF431C-72C2-4E6A-BC44-854887B2E148}"/>
          </ac:spMkLst>
        </pc:spChg>
        <pc:spChg chg="mod">
          <ac:chgData name="Carolina Wong" userId="5506820b-8a11-456f-9062-1a394d7499ce" providerId="ADAL" clId="{72BA343F-1692-49AC-98F9-5482CE28398A}" dt="2025-04-22T20:32:51.736" v="45" actId="207"/>
          <ac:spMkLst>
            <pc:docMk/>
            <pc:sldMk cId="435546682" sldId="256"/>
            <ac:spMk id="5" creationId="{BA377641-C6E4-425D-A358-02C627DD918F}"/>
          </ac:spMkLst>
        </pc:spChg>
        <pc:spChg chg="mod">
          <ac:chgData name="Carolina Wong" userId="5506820b-8a11-456f-9062-1a394d7499ce" providerId="ADAL" clId="{72BA343F-1692-49AC-98F9-5482CE28398A}" dt="2025-04-22T20:36:49.122" v="73" actId="113"/>
          <ac:spMkLst>
            <pc:docMk/>
            <pc:sldMk cId="435546682" sldId="256"/>
            <ac:spMk id="8" creationId="{122513FC-359E-4C9D-A4ED-1AB467B600D5}"/>
          </ac:spMkLst>
        </pc:spChg>
        <pc:picChg chg="add mod">
          <ac:chgData name="Carolina Wong" userId="5506820b-8a11-456f-9062-1a394d7499ce" providerId="ADAL" clId="{72BA343F-1692-49AC-98F9-5482CE28398A}" dt="2025-04-22T20:30:42.554" v="28" actId="1076"/>
          <ac:picMkLst>
            <pc:docMk/>
            <pc:sldMk cId="435546682" sldId="256"/>
            <ac:picMk id="7" creationId="{8AE7B5F1-C28A-3CEE-B85D-21642E8F8447}"/>
          </ac:picMkLst>
        </pc:picChg>
        <pc:picChg chg="del">
          <ac:chgData name="Carolina Wong" userId="5506820b-8a11-456f-9062-1a394d7499ce" providerId="ADAL" clId="{72BA343F-1692-49AC-98F9-5482CE28398A}" dt="2025-04-22T20:23:06.737" v="20" actId="478"/>
          <ac:picMkLst>
            <pc:docMk/>
            <pc:sldMk cId="435546682" sldId="256"/>
            <ac:picMk id="9" creationId="{A66D1D1B-5081-F440-A180-BA9E4B419CCA}"/>
          </ac:picMkLst>
        </pc:picChg>
        <pc:picChg chg="add del mod">
          <ac:chgData name="Carolina Wong" userId="5506820b-8a11-456f-9062-1a394d7499ce" providerId="ADAL" clId="{72BA343F-1692-49AC-98F9-5482CE28398A}" dt="2025-04-22T20:32:03.589" v="39" actId="478"/>
          <ac:picMkLst>
            <pc:docMk/>
            <pc:sldMk cId="435546682" sldId="256"/>
            <ac:picMk id="11" creationId="{90DD0042-4982-3A48-A128-BAE689B96D54}"/>
          </ac:picMkLst>
        </pc:picChg>
      </pc:sldChg>
      <pc:sldChg chg="addSp delSp modSp mod">
        <pc:chgData name="Carolina Wong" userId="5506820b-8a11-456f-9062-1a394d7499ce" providerId="ADAL" clId="{72BA343F-1692-49AC-98F9-5482CE28398A}" dt="2025-04-22T20:58:04.831" v="112" actId="14100"/>
        <pc:sldMkLst>
          <pc:docMk/>
          <pc:sldMk cId="1347416951" sldId="308"/>
        </pc:sldMkLst>
        <pc:spChg chg="mod">
          <ac:chgData name="Carolina Wong" userId="5506820b-8a11-456f-9062-1a394d7499ce" providerId="ADAL" clId="{72BA343F-1692-49AC-98F9-5482CE28398A}" dt="2025-04-22T20:33:01.381" v="46" actId="207"/>
          <ac:spMkLst>
            <pc:docMk/>
            <pc:sldMk cId="1347416951" sldId="308"/>
            <ac:spMk id="6" creationId="{70624B2C-7104-49E5-A774-CE136EBB4EBA}"/>
          </ac:spMkLst>
        </pc:spChg>
        <pc:spChg chg="add del mod">
          <ac:chgData name="Carolina Wong" userId="5506820b-8a11-456f-9062-1a394d7499ce" providerId="ADAL" clId="{72BA343F-1692-49AC-98F9-5482CE28398A}" dt="2025-04-22T20:52:34.930" v="83" actId="14100"/>
          <ac:spMkLst>
            <pc:docMk/>
            <pc:sldMk cId="1347416951" sldId="308"/>
            <ac:spMk id="9" creationId="{67BBBBAC-EB4C-4996-BEE7-A87ACA12E1A6}"/>
          </ac:spMkLst>
        </pc:spChg>
        <pc:spChg chg="add mod">
          <ac:chgData name="Carolina Wong" userId="5506820b-8a11-456f-9062-1a394d7499ce" providerId="ADAL" clId="{72BA343F-1692-49AC-98F9-5482CE28398A}" dt="2025-04-22T20:57:05.836" v="100" actId="164"/>
          <ac:spMkLst>
            <pc:docMk/>
            <pc:sldMk cId="1347416951" sldId="308"/>
            <ac:spMk id="10" creationId="{CB7C5205-8AF3-7D60-075C-29D94F1EF9CE}"/>
          </ac:spMkLst>
        </pc:spChg>
        <pc:spChg chg="add mod">
          <ac:chgData name="Carolina Wong" userId="5506820b-8a11-456f-9062-1a394d7499ce" providerId="ADAL" clId="{72BA343F-1692-49AC-98F9-5482CE28398A}" dt="2025-04-22T20:57:05.836" v="100" actId="164"/>
          <ac:spMkLst>
            <pc:docMk/>
            <pc:sldMk cId="1347416951" sldId="308"/>
            <ac:spMk id="11" creationId="{BC7C9DF6-79E8-DAE2-0581-24616B980B0E}"/>
          </ac:spMkLst>
        </pc:spChg>
        <pc:spChg chg="add mod">
          <ac:chgData name="Carolina Wong" userId="5506820b-8a11-456f-9062-1a394d7499ce" providerId="ADAL" clId="{72BA343F-1692-49AC-98F9-5482CE28398A}" dt="2025-04-22T20:58:04.831" v="112" actId="14100"/>
          <ac:spMkLst>
            <pc:docMk/>
            <pc:sldMk cId="1347416951" sldId="308"/>
            <ac:spMk id="13" creationId="{DAB0D58A-BF8E-3841-550A-E62B91D4181E}"/>
          </ac:spMkLst>
        </pc:spChg>
        <pc:grpChg chg="add mod">
          <ac:chgData name="Carolina Wong" userId="5506820b-8a11-456f-9062-1a394d7499ce" providerId="ADAL" clId="{72BA343F-1692-49AC-98F9-5482CE28398A}" dt="2025-04-22T20:57:07.886" v="101" actId="1076"/>
          <ac:grpSpMkLst>
            <pc:docMk/>
            <pc:sldMk cId="1347416951" sldId="308"/>
            <ac:grpSpMk id="12" creationId="{0E289A96-4C83-8662-D927-359E58B66138}"/>
          </ac:grpSpMkLst>
        </pc:grpChg>
        <pc:picChg chg="mod">
          <ac:chgData name="Carolina Wong" userId="5506820b-8a11-456f-9062-1a394d7499ce" providerId="ADAL" clId="{72BA343F-1692-49AC-98F9-5482CE28398A}" dt="2025-04-22T20:52:26.587" v="81" actId="14100"/>
          <ac:picMkLst>
            <pc:docMk/>
            <pc:sldMk cId="1347416951" sldId="308"/>
            <ac:picMk id="4" creationId="{6A2D8092-FE21-4AF7-B17C-D4D086C9F5BE}"/>
          </ac:picMkLst>
        </pc:picChg>
        <pc:picChg chg="add del mod">
          <ac:chgData name="Carolina Wong" userId="5506820b-8a11-456f-9062-1a394d7499ce" providerId="ADAL" clId="{72BA343F-1692-49AC-98F9-5482CE28398A}" dt="2025-04-22T20:52:19.802" v="79" actId="478"/>
          <ac:picMkLst>
            <pc:docMk/>
            <pc:sldMk cId="1347416951" sldId="308"/>
            <ac:picMk id="5" creationId="{333D95E9-FAD9-9620-DBC1-5B227DC7BAD6}"/>
          </ac:picMkLst>
        </pc:picChg>
      </pc:sldChg>
      <pc:sldChg chg="addSp modSp mod">
        <pc:chgData name="Carolina Wong" userId="5506820b-8a11-456f-9062-1a394d7499ce" providerId="ADAL" clId="{72BA343F-1692-49AC-98F9-5482CE28398A}" dt="2025-04-22T20:58:14.191" v="114"/>
        <pc:sldMkLst>
          <pc:docMk/>
          <pc:sldMk cId="2968404015" sldId="310"/>
        </pc:sldMkLst>
        <pc:spChg chg="mod">
          <ac:chgData name="Carolina Wong" userId="5506820b-8a11-456f-9062-1a394d7499ce" providerId="ADAL" clId="{72BA343F-1692-49AC-98F9-5482CE28398A}" dt="2025-04-22T20:33:11.840" v="48" actId="207"/>
          <ac:spMkLst>
            <pc:docMk/>
            <pc:sldMk cId="2968404015" sldId="310"/>
            <ac:spMk id="6" creationId="{70624B2C-7104-49E5-A774-CE136EBB4EBA}"/>
          </ac:spMkLst>
        </pc:spChg>
        <pc:spChg chg="mod">
          <ac:chgData name="Carolina Wong" userId="5506820b-8a11-456f-9062-1a394d7499ce" providerId="ADAL" clId="{72BA343F-1692-49AC-98F9-5482CE28398A}" dt="2025-04-22T20:58:14.191" v="114"/>
          <ac:spMkLst>
            <pc:docMk/>
            <pc:sldMk cId="2968404015" sldId="310"/>
            <ac:spMk id="10" creationId="{4A7A85E0-DF0C-EEB4-908F-5B34C96E6172}"/>
          </ac:spMkLst>
        </pc:spChg>
        <pc:spChg chg="mod">
          <ac:chgData name="Carolina Wong" userId="5506820b-8a11-456f-9062-1a394d7499ce" providerId="ADAL" clId="{72BA343F-1692-49AC-98F9-5482CE28398A}" dt="2025-04-22T20:58:14.191" v="114"/>
          <ac:spMkLst>
            <pc:docMk/>
            <pc:sldMk cId="2968404015" sldId="310"/>
            <ac:spMk id="11" creationId="{FE69E523-C3AF-D853-BB22-0A420F70C0F1}"/>
          </ac:spMkLst>
        </pc:spChg>
        <pc:spChg chg="add mod">
          <ac:chgData name="Carolina Wong" userId="5506820b-8a11-456f-9062-1a394d7499ce" providerId="ADAL" clId="{72BA343F-1692-49AC-98F9-5482CE28398A}" dt="2025-04-22T20:58:14.191" v="114"/>
          <ac:spMkLst>
            <pc:docMk/>
            <pc:sldMk cId="2968404015" sldId="310"/>
            <ac:spMk id="12" creationId="{22F9D665-58A6-E8C4-08EC-F997F1CAD163}"/>
          </ac:spMkLst>
        </pc:spChg>
        <pc:grpChg chg="add mod">
          <ac:chgData name="Carolina Wong" userId="5506820b-8a11-456f-9062-1a394d7499ce" providerId="ADAL" clId="{72BA343F-1692-49AC-98F9-5482CE28398A}" dt="2025-04-22T20:58:14.191" v="114"/>
          <ac:grpSpMkLst>
            <pc:docMk/>
            <pc:sldMk cId="2968404015" sldId="310"/>
            <ac:grpSpMk id="5" creationId="{C3944F04-6FD2-597B-5B1D-A48E4AB1482E}"/>
          </ac:grpSpMkLst>
        </pc:grpChg>
      </pc:sldChg>
      <pc:sldChg chg="addSp delSp modSp mod">
        <pc:chgData name="Carolina Wong" userId="5506820b-8a11-456f-9062-1a394d7499ce" providerId="ADAL" clId="{72BA343F-1692-49AC-98F9-5482CE28398A}" dt="2025-04-22T20:58:14.982" v="115"/>
        <pc:sldMkLst>
          <pc:docMk/>
          <pc:sldMk cId="3449924112" sldId="311"/>
        </pc:sldMkLst>
        <pc:spChg chg="mod">
          <ac:chgData name="Carolina Wong" userId="5506820b-8a11-456f-9062-1a394d7499ce" providerId="ADAL" clId="{72BA343F-1692-49AC-98F9-5482CE28398A}" dt="2025-04-22T20:34:31.461" v="67" actId="1076"/>
          <ac:spMkLst>
            <pc:docMk/>
            <pc:sldMk cId="3449924112" sldId="311"/>
            <ac:spMk id="2" creationId="{38E0EE70-F5A7-4E2D-B538-C4FCE29178E4}"/>
          </ac:spMkLst>
        </pc:spChg>
        <pc:spChg chg="add mod ord">
          <ac:chgData name="Carolina Wong" userId="5506820b-8a11-456f-9062-1a394d7499ce" providerId="ADAL" clId="{72BA343F-1692-49AC-98F9-5482CE28398A}" dt="2025-04-22T20:34:55.291" v="70" actId="167"/>
          <ac:spMkLst>
            <pc:docMk/>
            <pc:sldMk cId="3449924112" sldId="311"/>
            <ac:spMk id="5" creationId="{77BFA2FD-F4AF-40DB-50B5-E20F2E8EE26C}"/>
          </ac:spMkLst>
        </pc:spChg>
        <pc:spChg chg="del mod">
          <ac:chgData name="Carolina Wong" userId="5506820b-8a11-456f-9062-1a394d7499ce" providerId="ADAL" clId="{72BA343F-1692-49AC-98F9-5482CE28398A}" dt="2025-04-22T20:34:44.054" v="68" actId="478"/>
          <ac:spMkLst>
            <pc:docMk/>
            <pc:sldMk cId="3449924112" sldId="311"/>
            <ac:spMk id="6" creationId="{70624B2C-7104-49E5-A774-CE136EBB4EBA}"/>
          </ac:spMkLst>
        </pc:spChg>
        <pc:spChg chg="mod">
          <ac:chgData name="Carolina Wong" userId="5506820b-8a11-456f-9062-1a394d7499ce" providerId="ADAL" clId="{72BA343F-1692-49AC-98F9-5482CE28398A}" dt="2025-04-22T20:58:14.982" v="115"/>
          <ac:spMkLst>
            <pc:docMk/>
            <pc:sldMk cId="3449924112" sldId="311"/>
            <ac:spMk id="11" creationId="{89E9D0B0-74DD-6514-FA1B-E1D8E8E56114}"/>
          </ac:spMkLst>
        </pc:spChg>
        <pc:spChg chg="mod">
          <ac:chgData name="Carolina Wong" userId="5506820b-8a11-456f-9062-1a394d7499ce" providerId="ADAL" clId="{72BA343F-1692-49AC-98F9-5482CE28398A}" dt="2025-04-22T20:58:14.982" v="115"/>
          <ac:spMkLst>
            <pc:docMk/>
            <pc:sldMk cId="3449924112" sldId="311"/>
            <ac:spMk id="12" creationId="{D979ED08-B1A2-63B5-0F9C-285F2DCAD740}"/>
          </ac:spMkLst>
        </pc:spChg>
        <pc:spChg chg="add mod">
          <ac:chgData name="Carolina Wong" userId="5506820b-8a11-456f-9062-1a394d7499ce" providerId="ADAL" clId="{72BA343F-1692-49AC-98F9-5482CE28398A}" dt="2025-04-22T20:58:14.982" v="115"/>
          <ac:spMkLst>
            <pc:docMk/>
            <pc:sldMk cId="3449924112" sldId="311"/>
            <ac:spMk id="13" creationId="{39FCFB2D-199C-36C5-59FA-21C15A28D4A5}"/>
          </ac:spMkLst>
        </pc:spChg>
        <pc:grpChg chg="add mod">
          <ac:chgData name="Carolina Wong" userId="5506820b-8a11-456f-9062-1a394d7499ce" providerId="ADAL" clId="{72BA343F-1692-49AC-98F9-5482CE28398A}" dt="2025-04-22T20:58:14.982" v="115"/>
          <ac:grpSpMkLst>
            <pc:docMk/>
            <pc:sldMk cId="3449924112" sldId="311"/>
            <ac:grpSpMk id="10" creationId="{7F740247-5FA4-FC17-E3EC-E72441A5062A}"/>
          </ac:grpSpMkLst>
        </pc:grpChg>
      </pc:sldChg>
      <pc:sldChg chg="addSp modSp mod">
        <pc:chgData name="Carolina Wong" userId="5506820b-8a11-456f-9062-1a394d7499ce" providerId="ADAL" clId="{72BA343F-1692-49AC-98F9-5482CE28398A}" dt="2025-04-22T20:58:15.759" v="116"/>
        <pc:sldMkLst>
          <pc:docMk/>
          <pc:sldMk cId="1594804719" sldId="312"/>
        </pc:sldMkLst>
        <pc:spChg chg="mod">
          <ac:chgData name="Carolina Wong" userId="5506820b-8a11-456f-9062-1a394d7499ce" providerId="ADAL" clId="{72BA343F-1692-49AC-98F9-5482CE28398A}" dt="2025-04-22T20:33:38.861" v="52" actId="207"/>
          <ac:spMkLst>
            <pc:docMk/>
            <pc:sldMk cId="1594804719" sldId="312"/>
            <ac:spMk id="6" creationId="{70624B2C-7104-49E5-A774-CE136EBB4EBA}"/>
          </ac:spMkLst>
        </pc:spChg>
        <pc:spChg chg="mod">
          <ac:chgData name="Carolina Wong" userId="5506820b-8a11-456f-9062-1a394d7499ce" providerId="ADAL" clId="{72BA343F-1692-49AC-98F9-5482CE28398A}" dt="2025-04-22T20:58:15.759" v="116"/>
          <ac:spMkLst>
            <pc:docMk/>
            <pc:sldMk cId="1594804719" sldId="312"/>
            <ac:spMk id="10" creationId="{7FEE0D98-A93D-9479-2F85-472F35A0B520}"/>
          </ac:spMkLst>
        </pc:spChg>
        <pc:spChg chg="mod">
          <ac:chgData name="Carolina Wong" userId="5506820b-8a11-456f-9062-1a394d7499ce" providerId="ADAL" clId="{72BA343F-1692-49AC-98F9-5482CE28398A}" dt="2025-04-22T20:58:15.759" v="116"/>
          <ac:spMkLst>
            <pc:docMk/>
            <pc:sldMk cId="1594804719" sldId="312"/>
            <ac:spMk id="11" creationId="{7159A486-8018-2B2D-BB7D-5F9954B8DB92}"/>
          </ac:spMkLst>
        </pc:spChg>
        <pc:spChg chg="add mod">
          <ac:chgData name="Carolina Wong" userId="5506820b-8a11-456f-9062-1a394d7499ce" providerId="ADAL" clId="{72BA343F-1692-49AC-98F9-5482CE28398A}" dt="2025-04-22T20:58:15.759" v="116"/>
          <ac:spMkLst>
            <pc:docMk/>
            <pc:sldMk cId="1594804719" sldId="312"/>
            <ac:spMk id="12" creationId="{A64CD38E-9B1D-46EA-7427-D3DC43F83F4D}"/>
          </ac:spMkLst>
        </pc:spChg>
        <pc:grpChg chg="add mod">
          <ac:chgData name="Carolina Wong" userId="5506820b-8a11-456f-9062-1a394d7499ce" providerId="ADAL" clId="{72BA343F-1692-49AC-98F9-5482CE28398A}" dt="2025-04-22T20:58:15.759" v="116"/>
          <ac:grpSpMkLst>
            <pc:docMk/>
            <pc:sldMk cId="1594804719" sldId="312"/>
            <ac:grpSpMk id="5" creationId="{B3007977-14B6-0EDF-0A8C-5C0F4A9EF754}"/>
          </ac:grpSpMkLst>
        </pc:grpChg>
      </pc:sldChg>
      <pc:sldChg chg="modSp mod">
        <pc:chgData name="Carolina Wong" userId="5506820b-8a11-456f-9062-1a394d7499ce" providerId="ADAL" clId="{72BA343F-1692-49AC-98F9-5482CE28398A}" dt="2025-04-22T20:33:42.264" v="53" actId="207"/>
        <pc:sldMkLst>
          <pc:docMk/>
          <pc:sldMk cId="1802618033" sldId="313"/>
        </pc:sldMkLst>
        <pc:spChg chg="mod">
          <ac:chgData name="Carolina Wong" userId="5506820b-8a11-456f-9062-1a394d7499ce" providerId="ADAL" clId="{72BA343F-1692-49AC-98F9-5482CE28398A}" dt="2025-04-22T20:33:42.264" v="53" actId="207"/>
          <ac:spMkLst>
            <pc:docMk/>
            <pc:sldMk cId="1802618033" sldId="313"/>
            <ac:spMk id="6" creationId="{70624B2C-7104-49E5-A774-CE136EBB4EBA}"/>
          </ac:spMkLst>
        </pc:spChg>
      </pc:sldChg>
      <pc:sldChg chg="addSp modSp mod">
        <pc:chgData name="Carolina Wong" userId="5506820b-8a11-456f-9062-1a394d7499ce" providerId="ADAL" clId="{72BA343F-1692-49AC-98F9-5482CE28398A}" dt="2025-04-22T20:58:16.978" v="117"/>
        <pc:sldMkLst>
          <pc:docMk/>
          <pc:sldMk cId="2080948906" sldId="314"/>
        </pc:sldMkLst>
        <pc:spChg chg="mod">
          <ac:chgData name="Carolina Wong" userId="5506820b-8a11-456f-9062-1a394d7499ce" providerId="ADAL" clId="{72BA343F-1692-49AC-98F9-5482CE28398A}" dt="2025-04-22T20:33:45.882" v="54" actId="207"/>
          <ac:spMkLst>
            <pc:docMk/>
            <pc:sldMk cId="2080948906" sldId="314"/>
            <ac:spMk id="6" creationId="{70624B2C-7104-49E5-A774-CE136EBB4EBA}"/>
          </ac:spMkLst>
        </pc:spChg>
        <pc:spChg chg="mod">
          <ac:chgData name="Carolina Wong" userId="5506820b-8a11-456f-9062-1a394d7499ce" providerId="ADAL" clId="{72BA343F-1692-49AC-98F9-5482CE28398A}" dt="2025-04-22T20:58:16.978" v="117"/>
          <ac:spMkLst>
            <pc:docMk/>
            <pc:sldMk cId="2080948906" sldId="314"/>
            <ac:spMk id="10" creationId="{A6D3D1B2-6079-2D54-BAA2-CDF168A56143}"/>
          </ac:spMkLst>
        </pc:spChg>
        <pc:spChg chg="mod">
          <ac:chgData name="Carolina Wong" userId="5506820b-8a11-456f-9062-1a394d7499ce" providerId="ADAL" clId="{72BA343F-1692-49AC-98F9-5482CE28398A}" dt="2025-04-22T20:58:16.978" v="117"/>
          <ac:spMkLst>
            <pc:docMk/>
            <pc:sldMk cId="2080948906" sldId="314"/>
            <ac:spMk id="11" creationId="{A3A2D301-3D97-EE86-3FA3-FB228E7BE3F6}"/>
          </ac:spMkLst>
        </pc:spChg>
        <pc:spChg chg="add mod">
          <ac:chgData name="Carolina Wong" userId="5506820b-8a11-456f-9062-1a394d7499ce" providerId="ADAL" clId="{72BA343F-1692-49AC-98F9-5482CE28398A}" dt="2025-04-22T20:58:16.978" v="117"/>
          <ac:spMkLst>
            <pc:docMk/>
            <pc:sldMk cId="2080948906" sldId="314"/>
            <ac:spMk id="12" creationId="{DEDF76D7-19C1-35B4-4307-F39A226C5001}"/>
          </ac:spMkLst>
        </pc:spChg>
        <pc:grpChg chg="add mod">
          <ac:chgData name="Carolina Wong" userId="5506820b-8a11-456f-9062-1a394d7499ce" providerId="ADAL" clId="{72BA343F-1692-49AC-98F9-5482CE28398A}" dt="2025-04-22T20:58:16.978" v="117"/>
          <ac:grpSpMkLst>
            <pc:docMk/>
            <pc:sldMk cId="2080948906" sldId="314"/>
            <ac:grpSpMk id="5" creationId="{330DA1DF-94FA-460C-B0E2-D65BF8F9B732}"/>
          </ac:grpSpMkLst>
        </pc:grpChg>
      </pc:sldChg>
      <pc:sldChg chg="addSp modSp mod">
        <pc:chgData name="Carolina Wong" userId="5506820b-8a11-456f-9062-1a394d7499ce" providerId="ADAL" clId="{72BA343F-1692-49AC-98F9-5482CE28398A}" dt="2025-04-22T20:58:18.153" v="118"/>
        <pc:sldMkLst>
          <pc:docMk/>
          <pc:sldMk cId="2108743534" sldId="315"/>
        </pc:sldMkLst>
        <pc:spChg chg="mod">
          <ac:chgData name="Carolina Wong" userId="5506820b-8a11-456f-9062-1a394d7499ce" providerId="ADAL" clId="{72BA343F-1692-49AC-98F9-5482CE28398A}" dt="2025-04-22T20:33:47.709" v="55" actId="207"/>
          <ac:spMkLst>
            <pc:docMk/>
            <pc:sldMk cId="2108743534" sldId="315"/>
            <ac:spMk id="6" creationId="{70624B2C-7104-49E5-A774-CE136EBB4EBA}"/>
          </ac:spMkLst>
        </pc:spChg>
        <pc:spChg chg="mod">
          <ac:chgData name="Carolina Wong" userId="5506820b-8a11-456f-9062-1a394d7499ce" providerId="ADAL" clId="{72BA343F-1692-49AC-98F9-5482CE28398A}" dt="2025-04-22T20:58:18.153" v="118"/>
          <ac:spMkLst>
            <pc:docMk/>
            <pc:sldMk cId="2108743534" sldId="315"/>
            <ac:spMk id="10" creationId="{2DC15A53-ABAA-B49B-17F7-663C723A9FC8}"/>
          </ac:spMkLst>
        </pc:spChg>
        <pc:spChg chg="mod">
          <ac:chgData name="Carolina Wong" userId="5506820b-8a11-456f-9062-1a394d7499ce" providerId="ADAL" clId="{72BA343F-1692-49AC-98F9-5482CE28398A}" dt="2025-04-22T20:58:18.153" v="118"/>
          <ac:spMkLst>
            <pc:docMk/>
            <pc:sldMk cId="2108743534" sldId="315"/>
            <ac:spMk id="11" creationId="{B17837CB-350D-910C-485A-94DA63B1FD9F}"/>
          </ac:spMkLst>
        </pc:spChg>
        <pc:spChg chg="add mod">
          <ac:chgData name="Carolina Wong" userId="5506820b-8a11-456f-9062-1a394d7499ce" providerId="ADAL" clId="{72BA343F-1692-49AC-98F9-5482CE28398A}" dt="2025-04-22T20:58:18.153" v="118"/>
          <ac:spMkLst>
            <pc:docMk/>
            <pc:sldMk cId="2108743534" sldId="315"/>
            <ac:spMk id="12" creationId="{D949D776-FB92-3DCA-DCBC-D8F14E76C056}"/>
          </ac:spMkLst>
        </pc:spChg>
        <pc:grpChg chg="add mod">
          <ac:chgData name="Carolina Wong" userId="5506820b-8a11-456f-9062-1a394d7499ce" providerId="ADAL" clId="{72BA343F-1692-49AC-98F9-5482CE28398A}" dt="2025-04-22T20:58:18.153" v="118"/>
          <ac:grpSpMkLst>
            <pc:docMk/>
            <pc:sldMk cId="2108743534" sldId="315"/>
            <ac:grpSpMk id="5" creationId="{077A8BC2-2A65-85B3-FA0D-49702B69ECD5}"/>
          </ac:grpSpMkLst>
        </pc:grpChg>
      </pc:sldChg>
      <pc:sldChg chg="addSp modSp mod">
        <pc:chgData name="Carolina Wong" userId="5506820b-8a11-456f-9062-1a394d7499ce" providerId="ADAL" clId="{72BA343F-1692-49AC-98F9-5482CE28398A}" dt="2025-04-22T20:58:22.449" v="119"/>
        <pc:sldMkLst>
          <pc:docMk/>
          <pc:sldMk cId="3535347001" sldId="316"/>
        </pc:sldMkLst>
        <pc:spChg chg="mod">
          <ac:chgData name="Carolina Wong" userId="5506820b-8a11-456f-9062-1a394d7499ce" providerId="ADAL" clId="{72BA343F-1692-49AC-98F9-5482CE28398A}" dt="2025-04-22T20:33:51.157" v="56" actId="207"/>
          <ac:spMkLst>
            <pc:docMk/>
            <pc:sldMk cId="3535347001" sldId="316"/>
            <ac:spMk id="6" creationId="{70624B2C-7104-49E5-A774-CE136EBB4EBA}"/>
          </ac:spMkLst>
        </pc:spChg>
        <pc:spChg chg="mod">
          <ac:chgData name="Carolina Wong" userId="5506820b-8a11-456f-9062-1a394d7499ce" providerId="ADAL" clId="{72BA343F-1692-49AC-98F9-5482CE28398A}" dt="2025-04-22T20:58:22.449" v="119"/>
          <ac:spMkLst>
            <pc:docMk/>
            <pc:sldMk cId="3535347001" sldId="316"/>
            <ac:spMk id="10" creationId="{BB916911-E73C-6A42-347E-2053E9FFEA31}"/>
          </ac:spMkLst>
        </pc:spChg>
        <pc:spChg chg="mod">
          <ac:chgData name="Carolina Wong" userId="5506820b-8a11-456f-9062-1a394d7499ce" providerId="ADAL" clId="{72BA343F-1692-49AC-98F9-5482CE28398A}" dt="2025-04-22T20:58:22.449" v="119"/>
          <ac:spMkLst>
            <pc:docMk/>
            <pc:sldMk cId="3535347001" sldId="316"/>
            <ac:spMk id="11" creationId="{938597C6-8072-6F8C-35D6-8F07B1F66543}"/>
          </ac:spMkLst>
        </pc:spChg>
        <pc:spChg chg="add mod">
          <ac:chgData name="Carolina Wong" userId="5506820b-8a11-456f-9062-1a394d7499ce" providerId="ADAL" clId="{72BA343F-1692-49AC-98F9-5482CE28398A}" dt="2025-04-22T20:58:22.449" v="119"/>
          <ac:spMkLst>
            <pc:docMk/>
            <pc:sldMk cId="3535347001" sldId="316"/>
            <ac:spMk id="12" creationId="{C0E5D180-6793-9081-4A7F-A28C68A1D5FA}"/>
          </ac:spMkLst>
        </pc:spChg>
        <pc:grpChg chg="add mod">
          <ac:chgData name="Carolina Wong" userId="5506820b-8a11-456f-9062-1a394d7499ce" providerId="ADAL" clId="{72BA343F-1692-49AC-98F9-5482CE28398A}" dt="2025-04-22T20:58:22.449" v="119"/>
          <ac:grpSpMkLst>
            <pc:docMk/>
            <pc:sldMk cId="3535347001" sldId="316"/>
            <ac:grpSpMk id="5" creationId="{0C7C963B-3169-8171-6444-B9A959A6FC09}"/>
          </ac:grpSpMkLst>
        </pc:grpChg>
      </pc:sldChg>
      <pc:sldChg chg="addSp modSp mod">
        <pc:chgData name="Carolina Wong" userId="5506820b-8a11-456f-9062-1a394d7499ce" providerId="ADAL" clId="{72BA343F-1692-49AC-98F9-5482CE28398A}" dt="2025-04-22T20:58:24.391" v="121"/>
        <pc:sldMkLst>
          <pc:docMk/>
          <pc:sldMk cId="3445552831" sldId="317"/>
        </pc:sldMkLst>
        <pc:spChg chg="mod">
          <ac:chgData name="Carolina Wong" userId="5506820b-8a11-456f-9062-1a394d7499ce" providerId="ADAL" clId="{72BA343F-1692-49AC-98F9-5482CE28398A}" dt="2025-04-22T20:33:55.333" v="58" actId="207"/>
          <ac:spMkLst>
            <pc:docMk/>
            <pc:sldMk cId="3445552831" sldId="317"/>
            <ac:spMk id="6" creationId="{70624B2C-7104-49E5-A774-CE136EBB4EBA}"/>
          </ac:spMkLst>
        </pc:spChg>
        <pc:spChg chg="mod">
          <ac:chgData name="Carolina Wong" userId="5506820b-8a11-456f-9062-1a394d7499ce" providerId="ADAL" clId="{72BA343F-1692-49AC-98F9-5482CE28398A}" dt="2025-04-22T20:58:24.391" v="121"/>
          <ac:spMkLst>
            <pc:docMk/>
            <pc:sldMk cId="3445552831" sldId="317"/>
            <ac:spMk id="10" creationId="{05DD3E76-39F9-7C81-86D2-8F2076EE5573}"/>
          </ac:spMkLst>
        </pc:spChg>
        <pc:spChg chg="mod">
          <ac:chgData name="Carolina Wong" userId="5506820b-8a11-456f-9062-1a394d7499ce" providerId="ADAL" clId="{72BA343F-1692-49AC-98F9-5482CE28398A}" dt="2025-04-22T20:58:24.391" v="121"/>
          <ac:spMkLst>
            <pc:docMk/>
            <pc:sldMk cId="3445552831" sldId="317"/>
            <ac:spMk id="11" creationId="{C4CC3A0A-64F3-DB27-3F42-C06AD7E03530}"/>
          </ac:spMkLst>
        </pc:spChg>
        <pc:spChg chg="add mod">
          <ac:chgData name="Carolina Wong" userId="5506820b-8a11-456f-9062-1a394d7499ce" providerId="ADAL" clId="{72BA343F-1692-49AC-98F9-5482CE28398A}" dt="2025-04-22T20:58:24.391" v="121"/>
          <ac:spMkLst>
            <pc:docMk/>
            <pc:sldMk cId="3445552831" sldId="317"/>
            <ac:spMk id="12" creationId="{BDD734F8-A8C4-753D-DBC9-A72E1CD1EBED}"/>
          </ac:spMkLst>
        </pc:spChg>
        <pc:grpChg chg="add mod">
          <ac:chgData name="Carolina Wong" userId="5506820b-8a11-456f-9062-1a394d7499ce" providerId="ADAL" clId="{72BA343F-1692-49AC-98F9-5482CE28398A}" dt="2025-04-22T20:58:24.391" v="121"/>
          <ac:grpSpMkLst>
            <pc:docMk/>
            <pc:sldMk cId="3445552831" sldId="317"/>
            <ac:grpSpMk id="5" creationId="{BBA0CE1E-B2E5-2EE4-ABE9-9EE5A66B6391}"/>
          </ac:grpSpMkLst>
        </pc:grpChg>
      </pc:sldChg>
      <pc:sldChg chg="addSp modSp mod">
        <pc:chgData name="Carolina Wong" userId="5506820b-8a11-456f-9062-1a394d7499ce" providerId="ADAL" clId="{72BA343F-1692-49AC-98F9-5482CE28398A}" dt="2025-04-22T20:58:25.332" v="122"/>
        <pc:sldMkLst>
          <pc:docMk/>
          <pc:sldMk cId="2362020322" sldId="318"/>
        </pc:sldMkLst>
        <pc:spChg chg="mod">
          <ac:chgData name="Carolina Wong" userId="5506820b-8a11-456f-9062-1a394d7499ce" providerId="ADAL" clId="{72BA343F-1692-49AC-98F9-5482CE28398A}" dt="2025-04-22T20:33:57.304" v="59" actId="207"/>
          <ac:spMkLst>
            <pc:docMk/>
            <pc:sldMk cId="2362020322" sldId="318"/>
            <ac:spMk id="6" creationId="{70624B2C-7104-49E5-A774-CE136EBB4EBA}"/>
          </ac:spMkLst>
        </pc:spChg>
        <pc:spChg chg="mod">
          <ac:chgData name="Carolina Wong" userId="5506820b-8a11-456f-9062-1a394d7499ce" providerId="ADAL" clId="{72BA343F-1692-49AC-98F9-5482CE28398A}" dt="2025-04-22T20:58:25.332" v="122"/>
          <ac:spMkLst>
            <pc:docMk/>
            <pc:sldMk cId="2362020322" sldId="318"/>
            <ac:spMk id="10" creationId="{F9497DED-08D6-EB99-2770-B826A94C520A}"/>
          </ac:spMkLst>
        </pc:spChg>
        <pc:spChg chg="mod">
          <ac:chgData name="Carolina Wong" userId="5506820b-8a11-456f-9062-1a394d7499ce" providerId="ADAL" clId="{72BA343F-1692-49AC-98F9-5482CE28398A}" dt="2025-04-22T20:58:25.332" v="122"/>
          <ac:spMkLst>
            <pc:docMk/>
            <pc:sldMk cId="2362020322" sldId="318"/>
            <ac:spMk id="11" creationId="{2D2B90BF-ED97-6010-953E-96C01F6DE538}"/>
          </ac:spMkLst>
        </pc:spChg>
        <pc:spChg chg="add mod">
          <ac:chgData name="Carolina Wong" userId="5506820b-8a11-456f-9062-1a394d7499ce" providerId="ADAL" clId="{72BA343F-1692-49AC-98F9-5482CE28398A}" dt="2025-04-22T20:58:25.332" v="122"/>
          <ac:spMkLst>
            <pc:docMk/>
            <pc:sldMk cId="2362020322" sldId="318"/>
            <ac:spMk id="12" creationId="{7D51F17B-62CD-3D21-9AFC-51B6E3E172F2}"/>
          </ac:spMkLst>
        </pc:spChg>
        <pc:grpChg chg="add mod">
          <ac:chgData name="Carolina Wong" userId="5506820b-8a11-456f-9062-1a394d7499ce" providerId="ADAL" clId="{72BA343F-1692-49AC-98F9-5482CE28398A}" dt="2025-04-22T20:58:25.332" v="122"/>
          <ac:grpSpMkLst>
            <pc:docMk/>
            <pc:sldMk cId="2362020322" sldId="318"/>
            <ac:grpSpMk id="5" creationId="{AE0C93E0-8A88-15E9-7FC5-C7B1B33DD7A5}"/>
          </ac:grpSpMkLst>
        </pc:grpChg>
      </pc:sldChg>
      <pc:sldChg chg="addSp modSp mod">
        <pc:chgData name="Carolina Wong" userId="5506820b-8a11-456f-9062-1a394d7499ce" providerId="ADAL" clId="{72BA343F-1692-49AC-98F9-5482CE28398A}" dt="2025-04-22T20:58:30.567" v="125"/>
        <pc:sldMkLst>
          <pc:docMk/>
          <pc:sldMk cId="3442431372" sldId="320"/>
        </pc:sldMkLst>
        <pc:spChg chg="mod">
          <ac:chgData name="Carolina Wong" userId="5506820b-8a11-456f-9062-1a394d7499ce" providerId="ADAL" clId="{72BA343F-1692-49AC-98F9-5482CE28398A}" dt="2025-04-22T20:33:59.363" v="60" actId="207"/>
          <ac:spMkLst>
            <pc:docMk/>
            <pc:sldMk cId="3442431372" sldId="320"/>
            <ac:spMk id="6" creationId="{70624B2C-7104-49E5-A774-CE136EBB4EBA}"/>
          </ac:spMkLst>
        </pc:spChg>
        <pc:spChg chg="mod">
          <ac:chgData name="Carolina Wong" userId="5506820b-8a11-456f-9062-1a394d7499ce" providerId="ADAL" clId="{72BA343F-1692-49AC-98F9-5482CE28398A}" dt="2025-04-22T20:58:30.567" v="125"/>
          <ac:spMkLst>
            <pc:docMk/>
            <pc:sldMk cId="3442431372" sldId="320"/>
            <ac:spMk id="10" creationId="{833A43FF-2E53-F4BD-38C7-78FD3784AAA4}"/>
          </ac:spMkLst>
        </pc:spChg>
        <pc:spChg chg="mod">
          <ac:chgData name="Carolina Wong" userId="5506820b-8a11-456f-9062-1a394d7499ce" providerId="ADAL" clId="{72BA343F-1692-49AC-98F9-5482CE28398A}" dt="2025-04-22T20:58:30.567" v="125"/>
          <ac:spMkLst>
            <pc:docMk/>
            <pc:sldMk cId="3442431372" sldId="320"/>
            <ac:spMk id="11" creationId="{A25DFF44-3CBD-F3B7-5876-87E38EA5A460}"/>
          </ac:spMkLst>
        </pc:spChg>
        <pc:spChg chg="add mod">
          <ac:chgData name="Carolina Wong" userId="5506820b-8a11-456f-9062-1a394d7499ce" providerId="ADAL" clId="{72BA343F-1692-49AC-98F9-5482CE28398A}" dt="2025-04-22T20:58:30.567" v="125"/>
          <ac:spMkLst>
            <pc:docMk/>
            <pc:sldMk cId="3442431372" sldId="320"/>
            <ac:spMk id="12" creationId="{571F95BD-C490-D549-7A30-B96D7C53AC48}"/>
          </ac:spMkLst>
        </pc:spChg>
        <pc:grpChg chg="add mod">
          <ac:chgData name="Carolina Wong" userId="5506820b-8a11-456f-9062-1a394d7499ce" providerId="ADAL" clId="{72BA343F-1692-49AC-98F9-5482CE28398A}" dt="2025-04-22T20:58:30.567" v="125"/>
          <ac:grpSpMkLst>
            <pc:docMk/>
            <pc:sldMk cId="3442431372" sldId="320"/>
            <ac:grpSpMk id="5" creationId="{29F1FA20-CC33-850A-B661-7E352A14A584}"/>
          </ac:grpSpMkLst>
        </pc:grpChg>
      </pc:sldChg>
      <pc:sldChg chg="addSp modSp mod">
        <pc:chgData name="Carolina Wong" userId="5506820b-8a11-456f-9062-1a394d7499ce" providerId="ADAL" clId="{72BA343F-1692-49AC-98F9-5482CE28398A}" dt="2025-04-22T20:58:26.974" v="123"/>
        <pc:sldMkLst>
          <pc:docMk/>
          <pc:sldMk cId="626571570" sldId="321"/>
        </pc:sldMkLst>
        <pc:spChg chg="mod">
          <ac:chgData name="Carolina Wong" userId="5506820b-8a11-456f-9062-1a394d7499ce" providerId="ADAL" clId="{72BA343F-1692-49AC-98F9-5482CE28398A}" dt="2025-04-22T20:34:01.169" v="61" actId="207"/>
          <ac:spMkLst>
            <pc:docMk/>
            <pc:sldMk cId="626571570" sldId="321"/>
            <ac:spMk id="6" creationId="{70624B2C-7104-49E5-A774-CE136EBB4EBA}"/>
          </ac:spMkLst>
        </pc:spChg>
        <pc:spChg chg="mod">
          <ac:chgData name="Carolina Wong" userId="5506820b-8a11-456f-9062-1a394d7499ce" providerId="ADAL" clId="{72BA343F-1692-49AC-98F9-5482CE28398A}" dt="2025-04-22T20:58:26.974" v="123"/>
          <ac:spMkLst>
            <pc:docMk/>
            <pc:sldMk cId="626571570" sldId="321"/>
            <ac:spMk id="10" creationId="{FDE30C41-F84E-B512-A7A5-ABB06A5F1C6F}"/>
          </ac:spMkLst>
        </pc:spChg>
        <pc:spChg chg="mod">
          <ac:chgData name="Carolina Wong" userId="5506820b-8a11-456f-9062-1a394d7499ce" providerId="ADAL" clId="{72BA343F-1692-49AC-98F9-5482CE28398A}" dt="2025-04-22T20:58:26.974" v="123"/>
          <ac:spMkLst>
            <pc:docMk/>
            <pc:sldMk cId="626571570" sldId="321"/>
            <ac:spMk id="11" creationId="{27300BAC-A9B2-5FAD-A05E-C23FA2A451EC}"/>
          </ac:spMkLst>
        </pc:spChg>
        <pc:spChg chg="add mod">
          <ac:chgData name="Carolina Wong" userId="5506820b-8a11-456f-9062-1a394d7499ce" providerId="ADAL" clId="{72BA343F-1692-49AC-98F9-5482CE28398A}" dt="2025-04-22T20:58:26.974" v="123"/>
          <ac:spMkLst>
            <pc:docMk/>
            <pc:sldMk cId="626571570" sldId="321"/>
            <ac:spMk id="12" creationId="{694D0AE0-DF80-7E67-2086-10076AC2DAE6}"/>
          </ac:spMkLst>
        </pc:spChg>
        <pc:grpChg chg="add mod">
          <ac:chgData name="Carolina Wong" userId="5506820b-8a11-456f-9062-1a394d7499ce" providerId="ADAL" clId="{72BA343F-1692-49AC-98F9-5482CE28398A}" dt="2025-04-22T20:58:26.974" v="123"/>
          <ac:grpSpMkLst>
            <pc:docMk/>
            <pc:sldMk cId="626571570" sldId="321"/>
            <ac:grpSpMk id="5" creationId="{26EA5A04-B5B7-F86B-027A-47E467F3A03F}"/>
          </ac:grpSpMkLst>
        </pc:grpChg>
      </pc:sldChg>
      <pc:sldChg chg="addSp modSp mod">
        <pc:chgData name="Carolina Wong" userId="5506820b-8a11-456f-9062-1a394d7499ce" providerId="ADAL" clId="{72BA343F-1692-49AC-98F9-5482CE28398A}" dt="2025-04-22T20:58:12.480" v="113"/>
        <pc:sldMkLst>
          <pc:docMk/>
          <pc:sldMk cId="267382658" sldId="322"/>
        </pc:sldMkLst>
        <pc:spChg chg="mod">
          <ac:chgData name="Carolina Wong" userId="5506820b-8a11-456f-9062-1a394d7499ce" providerId="ADAL" clId="{72BA343F-1692-49AC-98F9-5482CE28398A}" dt="2025-04-22T20:33:06.270" v="47" actId="207"/>
          <ac:spMkLst>
            <pc:docMk/>
            <pc:sldMk cId="267382658" sldId="322"/>
            <ac:spMk id="6" creationId="{70624B2C-7104-49E5-A774-CE136EBB4EBA}"/>
          </ac:spMkLst>
        </pc:spChg>
        <pc:spChg chg="mod">
          <ac:chgData name="Carolina Wong" userId="5506820b-8a11-456f-9062-1a394d7499ce" providerId="ADAL" clId="{72BA343F-1692-49AC-98F9-5482CE28398A}" dt="2025-04-22T20:58:12.480" v="113"/>
          <ac:spMkLst>
            <pc:docMk/>
            <pc:sldMk cId="267382658" sldId="322"/>
            <ac:spMk id="10" creationId="{549C5C0A-564D-2F20-2B0A-F779C53F7B35}"/>
          </ac:spMkLst>
        </pc:spChg>
        <pc:spChg chg="mod">
          <ac:chgData name="Carolina Wong" userId="5506820b-8a11-456f-9062-1a394d7499ce" providerId="ADAL" clId="{72BA343F-1692-49AC-98F9-5482CE28398A}" dt="2025-04-22T20:58:12.480" v="113"/>
          <ac:spMkLst>
            <pc:docMk/>
            <pc:sldMk cId="267382658" sldId="322"/>
            <ac:spMk id="11" creationId="{42A8B77A-EFED-603B-72E5-C894B22361C5}"/>
          </ac:spMkLst>
        </pc:spChg>
        <pc:spChg chg="add mod">
          <ac:chgData name="Carolina Wong" userId="5506820b-8a11-456f-9062-1a394d7499ce" providerId="ADAL" clId="{72BA343F-1692-49AC-98F9-5482CE28398A}" dt="2025-04-22T20:58:12.480" v="113"/>
          <ac:spMkLst>
            <pc:docMk/>
            <pc:sldMk cId="267382658" sldId="322"/>
            <ac:spMk id="12" creationId="{D68DEAD2-D130-B790-6A07-4B55BB4EB4A4}"/>
          </ac:spMkLst>
        </pc:spChg>
        <pc:grpChg chg="add mod">
          <ac:chgData name="Carolina Wong" userId="5506820b-8a11-456f-9062-1a394d7499ce" providerId="ADAL" clId="{72BA343F-1692-49AC-98F9-5482CE28398A}" dt="2025-04-22T20:58:12.480" v="113"/>
          <ac:grpSpMkLst>
            <pc:docMk/>
            <pc:sldMk cId="267382658" sldId="322"/>
            <ac:grpSpMk id="5" creationId="{93E3BF0A-8AF8-BD7E-375A-ACADD94BB160}"/>
          </ac:grpSpMkLst>
        </pc:grpChg>
      </pc:sldChg>
      <pc:sldChg chg="addSp modSp mod">
        <pc:chgData name="Carolina Wong" userId="5506820b-8a11-456f-9062-1a394d7499ce" providerId="ADAL" clId="{72BA343F-1692-49AC-98F9-5482CE28398A}" dt="2025-04-22T20:58:23.386" v="120"/>
        <pc:sldMkLst>
          <pc:docMk/>
          <pc:sldMk cId="1954283264" sldId="323"/>
        </pc:sldMkLst>
        <pc:spChg chg="mod">
          <ac:chgData name="Carolina Wong" userId="5506820b-8a11-456f-9062-1a394d7499ce" providerId="ADAL" clId="{72BA343F-1692-49AC-98F9-5482CE28398A}" dt="2025-04-22T20:33:52.992" v="57" actId="207"/>
          <ac:spMkLst>
            <pc:docMk/>
            <pc:sldMk cId="1954283264" sldId="323"/>
            <ac:spMk id="6" creationId="{70624B2C-7104-49E5-A774-CE136EBB4EBA}"/>
          </ac:spMkLst>
        </pc:spChg>
        <pc:spChg chg="mod">
          <ac:chgData name="Carolina Wong" userId="5506820b-8a11-456f-9062-1a394d7499ce" providerId="ADAL" clId="{72BA343F-1692-49AC-98F9-5482CE28398A}" dt="2025-04-22T20:58:23.386" v="120"/>
          <ac:spMkLst>
            <pc:docMk/>
            <pc:sldMk cId="1954283264" sldId="323"/>
            <ac:spMk id="10" creationId="{689F1D9D-CC3A-5ED3-6914-D2B3B34224DF}"/>
          </ac:spMkLst>
        </pc:spChg>
        <pc:spChg chg="mod">
          <ac:chgData name="Carolina Wong" userId="5506820b-8a11-456f-9062-1a394d7499ce" providerId="ADAL" clId="{72BA343F-1692-49AC-98F9-5482CE28398A}" dt="2025-04-22T20:58:23.386" v="120"/>
          <ac:spMkLst>
            <pc:docMk/>
            <pc:sldMk cId="1954283264" sldId="323"/>
            <ac:spMk id="11" creationId="{EB4938B4-C0ED-45CD-FDC6-432E4260CECF}"/>
          </ac:spMkLst>
        </pc:spChg>
        <pc:spChg chg="add mod">
          <ac:chgData name="Carolina Wong" userId="5506820b-8a11-456f-9062-1a394d7499ce" providerId="ADAL" clId="{72BA343F-1692-49AC-98F9-5482CE28398A}" dt="2025-04-22T20:58:23.386" v="120"/>
          <ac:spMkLst>
            <pc:docMk/>
            <pc:sldMk cId="1954283264" sldId="323"/>
            <ac:spMk id="12" creationId="{10D9FD29-941B-1019-6FB8-2983FE5B7D5E}"/>
          </ac:spMkLst>
        </pc:spChg>
        <pc:grpChg chg="add mod">
          <ac:chgData name="Carolina Wong" userId="5506820b-8a11-456f-9062-1a394d7499ce" providerId="ADAL" clId="{72BA343F-1692-49AC-98F9-5482CE28398A}" dt="2025-04-22T20:58:23.386" v="120"/>
          <ac:grpSpMkLst>
            <pc:docMk/>
            <pc:sldMk cId="1954283264" sldId="323"/>
            <ac:grpSpMk id="5" creationId="{FB14ADBB-EA9B-8099-6668-F9828115A3D8}"/>
          </ac:grpSpMkLst>
        </pc:grpChg>
      </pc:sldChg>
      <pc:sldChg chg="addSp modSp add mod">
        <pc:chgData name="Carolina Wong" userId="5506820b-8a11-456f-9062-1a394d7499ce" providerId="ADAL" clId="{72BA343F-1692-49AC-98F9-5482CE28398A}" dt="2025-04-22T21:30:18.126" v="127" actId="14100"/>
        <pc:sldMkLst>
          <pc:docMk/>
          <pc:sldMk cId="1771001901" sldId="324"/>
        </pc:sldMkLst>
        <pc:spChg chg="mod">
          <ac:chgData name="Carolina Wong" userId="5506820b-8a11-456f-9062-1a394d7499ce" providerId="ADAL" clId="{72BA343F-1692-49AC-98F9-5482CE28398A}" dt="2025-04-22T21:30:18.126" v="127" actId="14100"/>
          <ac:spMkLst>
            <pc:docMk/>
            <pc:sldMk cId="1771001901" sldId="324"/>
            <ac:spMk id="2" creationId="{96979A9A-10DA-FB70-AA6B-7649551BBC93}"/>
          </ac:spMkLst>
        </pc:spChg>
        <pc:spChg chg="mod">
          <ac:chgData name="Carolina Wong" userId="5506820b-8a11-456f-9062-1a394d7499ce" providerId="ADAL" clId="{72BA343F-1692-49AC-98F9-5482CE28398A}" dt="2025-04-22T20:34:03.821" v="62" actId="207"/>
          <ac:spMkLst>
            <pc:docMk/>
            <pc:sldMk cId="1771001901" sldId="324"/>
            <ac:spMk id="6" creationId="{D2F63B74-D83E-89AC-0A7A-98F089FE2E57}"/>
          </ac:spMkLst>
        </pc:spChg>
        <pc:spChg chg="mod">
          <ac:chgData name="Carolina Wong" userId="5506820b-8a11-456f-9062-1a394d7499ce" providerId="ADAL" clId="{72BA343F-1692-49AC-98F9-5482CE28398A}" dt="2025-04-22T20:58:27.785" v="124"/>
          <ac:spMkLst>
            <pc:docMk/>
            <pc:sldMk cId="1771001901" sldId="324"/>
            <ac:spMk id="10" creationId="{51A6D486-016A-CC7A-AED8-78671AC5F722}"/>
          </ac:spMkLst>
        </pc:spChg>
        <pc:spChg chg="mod">
          <ac:chgData name="Carolina Wong" userId="5506820b-8a11-456f-9062-1a394d7499ce" providerId="ADAL" clId="{72BA343F-1692-49AC-98F9-5482CE28398A}" dt="2025-04-22T20:58:27.785" v="124"/>
          <ac:spMkLst>
            <pc:docMk/>
            <pc:sldMk cId="1771001901" sldId="324"/>
            <ac:spMk id="11" creationId="{59950F96-36E2-9870-8D93-70E5735EA421}"/>
          </ac:spMkLst>
        </pc:spChg>
        <pc:spChg chg="add mod">
          <ac:chgData name="Carolina Wong" userId="5506820b-8a11-456f-9062-1a394d7499ce" providerId="ADAL" clId="{72BA343F-1692-49AC-98F9-5482CE28398A}" dt="2025-04-22T20:58:27.785" v="124"/>
          <ac:spMkLst>
            <pc:docMk/>
            <pc:sldMk cId="1771001901" sldId="324"/>
            <ac:spMk id="12" creationId="{BB3E3EC9-CC48-120C-5E14-DE8A4207923C}"/>
          </ac:spMkLst>
        </pc:spChg>
        <pc:grpChg chg="add mod">
          <ac:chgData name="Carolina Wong" userId="5506820b-8a11-456f-9062-1a394d7499ce" providerId="ADAL" clId="{72BA343F-1692-49AC-98F9-5482CE28398A}" dt="2025-04-22T20:58:27.785" v="124"/>
          <ac:grpSpMkLst>
            <pc:docMk/>
            <pc:sldMk cId="1771001901" sldId="324"/>
            <ac:grpSpMk id="5" creationId="{95D9FB93-DDF3-3DC6-BC2F-D6D4A8B25771}"/>
          </ac:grpSpMkLst>
        </pc:grpChg>
      </pc:sldChg>
    </pc:docChg>
  </pc:docChgLst>
  <pc:docChgLst>
    <pc:chgData name="Afsana Akhand" userId="accfe76e-7ffb-43c6-b529-9efee03a526d" providerId="ADAL" clId="{7274B9C2-C3D1-4DCB-B9F7-7E5D1B9956F1}"/>
    <pc:docChg chg="delSld modSld">
      <pc:chgData name="Afsana Akhand" userId="accfe76e-7ffb-43c6-b529-9efee03a526d" providerId="ADAL" clId="{7274B9C2-C3D1-4DCB-B9F7-7E5D1B9956F1}" dt="2023-01-24T23:21:25.217" v="35" actId="2696"/>
      <pc:docMkLst>
        <pc:docMk/>
      </pc:docMkLst>
      <pc:sldChg chg="modSp mod">
        <pc:chgData name="Afsana Akhand" userId="accfe76e-7ffb-43c6-b529-9efee03a526d" providerId="ADAL" clId="{7274B9C2-C3D1-4DCB-B9F7-7E5D1B9956F1}" dt="2023-01-24T22:58:55.902" v="20" actId="20577"/>
        <pc:sldMkLst>
          <pc:docMk/>
          <pc:sldMk cId="3449924112" sldId="311"/>
        </pc:sldMkLst>
      </pc:sldChg>
      <pc:sldChg chg="modSp mod">
        <pc:chgData name="Afsana Akhand" userId="accfe76e-7ffb-43c6-b529-9efee03a526d" providerId="ADAL" clId="{7274B9C2-C3D1-4DCB-B9F7-7E5D1B9956F1}" dt="2023-01-24T23:20:24.068" v="34" actId="20577"/>
        <pc:sldMkLst>
          <pc:docMk/>
          <pc:sldMk cId="1594804719" sldId="312"/>
        </pc:sldMkLst>
      </pc:sldChg>
      <pc:sldChg chg="del">
        <pc:chgData name="Afsana Akhand" userId="accfe76e-7ffb-43c6-b529-9efee03a526d" providerId="ADAL" clId="{7274B9C2-C3D1-4DCB-B9F7-7E5D1B9956F1}" dt="2023-01-24T23:21:25.217" v="35" actId="2696"/>
        <pc:sldMkLst>
          <pc:docMk/>
          <pc:sldMk cId="1806982967" sldId="31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924CE-0B2F-44ED-886C-514EB9349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632CFC-0BBB-47D3-898B-DC804D898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E2EDB-D53F-4CE9-B49F-22A41D68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82D7-FC4C-44B5-91E6-473BB932CCA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4F7F0-1476-42F5-BC44-9CF5129F3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84AFF-AB0A-44A5-8665-76EC6D11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51BA-490E-4606-A95B-24486472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26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068C-8D12-4DD7-B8BF-B14EF0111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2185B-B5C1-45BD-92ED-CAAF7DD1C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05084-4F8A-4BF9-9939-307FAF5F7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82D7-FC4C-44B5-91E6-473BB932CCA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93254-8742-4813-A0CB-34A6B90B3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91569-0B98-4DA9-BA79-83F231A78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51BA-490E-4606-A95B-24486472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C057A5-F007-4819-B4A7-3CC922D512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B0479-3734-4DD5-BDF7-7A9CAF3D9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284E8-BD01-4B0F-8668-7208DDA5D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82D7-FC4C-44B5-91E6-473BB932CCA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F7FF4-4109-4AD0-860E-DB4EC9105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3B71C-C0F8-4CA2-A188-2AA3026F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51BA-490E-4606-A95B-24486472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4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77FA-9C22-4F6B-B0F2-E7D94B712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29679-1681-48AC-AFCB-DB5D5C51B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0FA7D-CA9C-4F2E-8339-D2B36060E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82D7-FC4C-44B5-91E6-473BB932CCA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12BD-75AC-4CE8-836E-AD9D83FCD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C8619-E419-4537-AFC2-22B397AF5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51BA-490E-4606-A95B-24486472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5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99717-088B-47B6-80EB-B81A8347F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86967-94C8-4954-8C0F-4D451F8C5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6D486-1C0B-4707-A3F7-8DF88443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82D7-FC4C-44B5-91E6-473BB932CCA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AD545-25E6-43D4-8E70-D0D8D799C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804FA-D057-4C2A-AD76-E606A6A6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51BA-490E-4606-A95B-24486472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6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B375C-3AEC-497F-88E2-C7A990FBE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1E02F-D8C2-4701-8747-2BB5966EE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37689-90D0-49BA-9434-08C662AF9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8F7C3D-4A73-41C9-8ADB-0B115123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82D7-FC4C-44B5-91E6-473BB932CCA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2B3716-5F17-4B4F-8013-9EF624CE8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BF0AA-A200-4821-88EB-13E69CED9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51BA-490E-4606-A95B-24486472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8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1F162-4E61-42F4-8021-165119CB9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4490B-AE1E-42D2-877B-BEE310F5C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D5A57-1767-40C1-8DBE-2BFB6697B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EAA620-3AD8-4A3B-80A9-F86290014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5338ED-20AB-4177-BD1F-51D44835E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B8BF91-841B-4F1B-ACAF-9B6205B12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82D7-FC4C-44B5-91E6-473BB932CCA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26D2E7-F93C-4373-8FB8-52419933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36E678-AC28-4FAE-916D-9713458B6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51BA-490E-4606-A95B-24486472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5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30B-F7A3-4BFA-8876-3CDE96560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11E9BB-81C2-4720-83AB-B37D2015C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82D7-FC4C-44B5-91E6-473BB932CCA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5E601-5A00-4A34-921A-69DF20400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562300-56F3-4A4A-B45C-0F66FA22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51BA-490E-4606-A95B-24486472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4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0354C-5D80-44AC-BAA2-548658BD7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82D7-FC4C-44B5-91E6-473BB932CCA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CEDCF2-045D-459D-BAE6-7F4275149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BE6E0-C220-4C07-B6F8-EBFFE4805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51BA-490E-4606-A95B-24486472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4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6D699-0FE3-4928-8F72-5560109A8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D8097-90C0-4D47-9137-004CF7ACF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C4724-6EE0-4DCC-8DE3-F32C8A4E7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96C15-B74D-433C-A804-BBB7094EC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82D7-FC4C-44B5-91E6-473BB932CCA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74B35-C8F0-4D49-A0E5-B48FDD885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3D2C4-2A43-462D-B6FF-B65A33C53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51BA-490E-4606-A95B-24486472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7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CA5FA-FE5F-4B4D-A1A8-D1583F7F3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3538B2-8B0A-46D0-877B-7F6D4CB94E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6DEB6-671F-40E1-8678-5B30685DC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0B401-3107-4F54-BCE2-301F39F68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82D7-FC4C-44B5-91E6-473BB932CCA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0C5D3-689F-4C14-800C-1D4D04F27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5CD91-652B-4207-AA24-543FFA4B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51BA-490E-4606-A95B-24486472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665FCA-2C20-4DAB-90FD-7378CF185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8E7F9-7B5B-403F-9106-596705646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C52DD-46C2-4BD5-9C23-FF1AF3F71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F82D7-FC4C-44B5-91E6-473BB932CCA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2F414-6EE7-4C66-AE0F-FB162EAEC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6B2BC-20CC-4F83-BCDB-C3D04F905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951BA-490E-4606-A95B-24486472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9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FF431C-72C2-4E6A-BC44-854887B2E148}"/>
              </a:ext>
            </a:extLst>
          </p:cNvPr>
          <p:cNvSpPr/>
          <p:nvPr/>
        </p:nvSpPr>
        <p:spPr>
          <a:xfrm>
            <a:off x="4514850" y="0"/>
            <a:ext cx="4629150" cy="6858000"/>
          </a:xfrm>
          <a:prstGeom prst="rect">
            <a:avLst/>
          </a:prstGeom>
          <a:solidFill>
            <a:srgbClr val="10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&lt;?xml version="1.0" encoding="UTF-8"?&gt;&lt;svg id="Layer_1" data-name="Layer 1" xmlns="http://www.w3.org/2000/svg" viewBox="0 0 333.33 333.33"&gt;  &lt;defs&gt;    &lt;style&gt;      .cls-1 {        fill: #056fbd;      }    &lt;/style&gt;  &lt;/defs&gt;  &lt;rect class="cls-1" width="333.33" height="333.33"/&gt;&lt;/svg&gt;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77641-C6E4-425D-A358-02C627DD918F}"/>
              </a:ext>
            </a:extLst>
          </p:cNvPr>
          <p:cNvSpPr/>
          <p:nvPr/>
        </p:nvSpPr>
        <p:spPr>
          <a:xfrm>
            <a:off x="0" y="2340456"/>
            <a:ext cx="9144000" cy="2644135"/>
          </a:xfrm>
          <a:prstGeom prst="rect">
            <a:avLst/>
          </a:prstGeom>
          <a:solidFill>
            <a:srgbClr val="68B7F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20C2A6-4CD2-4968-AB1F-C48D2DC88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632" y="5257800"/>
            <a:ext cx="2527427" cy="1585912"/>
          </a:xfrm>
        </p:spPr>
        <p:txBody>
          <a:bodyPr/>
          <a:lstStyle/>
          <a:p>
            <a:endParaRPr lang="en-US" b="1" dirty="0">
              <a:latin typeface="Montserrat" panose="00000500000000000000" pitchFamily="2" charset="0"/>
            </a:endParaRPr>
          </a:p>
          <a:p>
            <a:r>
              <a:rPr lang="en-US" b="1" dirty="0">
                <a:latin typeface="Montserrat" panose="00000500000000000000" pitchFamily="2" charset="0"/>
              </a:rPr>
              <a:t>COMPANY’S LOGO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13856" y="1477131"/>
            <a:ext cx="9144000" cy="2170545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PROJECT NAME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22513FC-359E-4C9D-A4ED-1AB467B600D5}"/>
              </a:ext>
            </a:extLst>
          </p:cNvPr>
          <p:cNvSpPr txBox="1">
            <a:spLocks/>
          </p:cNvSpPr>
          <p:nvPr/>
        </p:nvSpPr>
        <p:spPr>
          <a:xfrm>
            <a:off x="3601280" y="3901037"/>
            <a:ext cx="5136098" cy="1008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Presenter’s names</a:t>
            </a:r>
            <a:b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Date</a:t>
            </a:r>
          </a:p>
        </p:txBody>
      </p:sp>
      <p:pic>
        <p:nvPicPr>
          <p:cNvPr id="7" name="Picture 6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8AE7B5F1-C28A-3CEE-B85D-21642E8F8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8" y="1004398"/>
            <a:ext cx="3755649" cy="43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46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10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85" y="583201"/>
            <a:ext cx="11104154" cy="679509"/>
          </a:xfrm>
        </p:spPr>
        <p:txBody>
          <a:bodyPr>
            <a:noAutofit/>
          </a:bodyPr>
          <a:lstStyle/>
          <a:p>
            <a:pPr algn="l"/>
            <a:r>
              <a:rPr lang="en-US" sz="5200" b="1">
                <a:solidFill>
                  <a:schemeClr val="bg1"/>
                </a:solidFill>
                <a:latin typeface="Montserrat" panose="00000500000000000000" pitchFamily="2" charset="0"/>
              </a:rPr>
              <a:t>STAKEHOLDER CO-OPERATION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7C963B-3169-8171-6444-B9A959A6FC09}"/>
              </a:ext>
            </a:extLst>
          </p:cNvPr>
          <p:cNvGrpSpPr/>
          <p:nvPr/>
        </p:nvGrpSpPr>
        <p:grpSpPr>
          <a:xfrm>
            <a:off x="-6940" y="6537960"/>
            <a:ext cx="536153" cy="320040"/>
            <a:chOff x="103366" y="6537960"/>
            <a:chExt cx="536153" cy="3200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B916911-E73C-6A42-347E-2053E9FFEA31}"/>
                </a:ext>
              </a:extLst>
            </p:cNvPr>
            <p:cNvSpPr/>
            <p:nvPr/>
          </p:nvSpPr>
          <p:spPr>
            <a:xfrm>
              <a:off x="103366" y="6537960"/>
              <a:ext cx="399553" cy="320040"/>
            </a:xfrm>
            <a:prstGeom prst="rect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938597C6-8072-6F8C-35D6-8F07B1F66543}"/>
                </a:ext>
              </a:extLst>
            </p:cNvPr>
            <p:cNvSpPr/>
            <p:nvPr/>
          </p:nvSpPr>
          <p:spPr>
            <a:xfrm>
              <a:off x="360467" y="6537960"/>
              <a:ext cx="279052" cy="320040"/>
            </a:xfrm>
            <a:prstGeom prst="triangle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0E5D180-6793-9081-4A7F-A28C68A1D5FA}"/>
              </a:ext>
            </a:extLst>
          </p:cNvPr>
          <p:cNvSpPr txBox="1"/>
          <p:nvPr/>
        </p:nvSpPr>
        <p:spPr>
          <a:xfrm>
            <a:off x="-6940" y="6493798"/>
            <a:ext cx="39955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fld id="{51DBB4E5-6DE9-4079-B6FB-206AA9EB43ED}" type="slidenum">
              <a:rPr lang="en-US" sz="1600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>
                <a:lnSpc>
                  <a:spcPts val="2300"/>
                </a:lnSpc>
              </a:pPr>
              <a:t>10</a:t>
            </a:fld>
            <a:endParaRPr lang="en-U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347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10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85" y="583201"/>
            <a:ext cx="11104154" cy="679509"/>
          </a:xfrm>
        </p:spPr>
        <p:txBody>
          <a:bodyPr>
            <a:noAutofit/>
          </a:bodyPr>
          <a:lstStyle/>
          <a:p>
            <a:pPr algn="l"/>
            <a:r>
              <a:rPr lang="en-US" sz="4800" b="1">
                <a:solidFill>
                  <a:schemeClr val="bg1"/>
                </a:solidFill>
                <a:latin typeface="Montserrat" panose="00000500000000000000" pitchFamily="2" charset="0"/>
              </a:rPr>
              <a:t>EQUITY, DIVERSITY, &amp; INCLUSION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14ADBB-EA9B-8099-6668-F9828115A3D8}"/>
              </a:ext>
            </a:extLst>
          </p:cNvPr>
          <p:cNvGrpSpPr/>
          <p:nvPr/>
        </p:nvGrpSpPr>
        <p:grpSpPr>
          <a:xfrm>
            <a:off x="-6940" y="6537960"/>
            <a:ext cx="536153" cy="320040"/>
            <a:chOff x="103366" y="6537960"/>
            <a:chExt cx="536153" cy="3200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9F1D9D-CC3A-5ED3-6914-D2B3B34224DF}"/>
                </a:ext>
              </a:extLst>
            </p:cNvPr>
            <p:cNvSpPr/>
            <p:nvPr/>
          </p:nvSpPr>
          <p:spPr>
            <a:xfrm>
              <a:off x="103366" y="6537960"/>
              <a:ext cx="399553" cy="320040"/>
            </a:xfrm>
            <a:prstGeom prst="rect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EB4938B4-C0ED-45CD-FDC6-432E4260CECF}"/>
                </a:ext>
              </a:extLst>
            </p:cNvPr>
            <p:cNvSpPr/>
            <p:nvPr/>
          </p:nvSpPr>
          <p:spPr>
            <a:xfrm>
              <a:off x="360467" y="6537960"/>
              <a:ext cx="279052" cy="320040"/>
            </a:xfrm>
            <a:prstGeom prst="triangle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0D9FD29-941B-1019-6FB8-2983FE5B7D5E}"/>
              </a:ext>
            </a:extLst>
          </p:cNvPr>
          <p:cNvSpPr txBox="1"/>
          <p:nvPr/>
        </p:nvSpPr>
        <p:spPr>
          <a:xfrm>
            <a:off x="-6940" y="6493798"/>
            <a:ext cx="39955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fld id="{51DBB4E5-6DE9-4079-B6FB-206AA9EB43ED}" type="slidenum">
              <a:rPr lang="en-US" sz="1600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>
                <a:lnSpc>
                  <a:spcPts val="2300"/>
                </a:lnSpc>
              </a:pPr>
              <a:t>11</a:t>
            </a:fld>
            <a:endParaRPr lang="en-U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283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10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85" y="583201"/>
            <a:ext cx="11104154" cy="679509"/>
          </a:xfrm>
        </p:spPr>
        <p:txBody>
          <a:bodyPr>
            <a:no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Montserrat" panose="00000500000000000000" pitchFamily="2" charset="0"/>
              </a:rPr>
              <a:t>QUALITY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A0CE1E-B2E5-2EE4-ABE9-9EE5A66B6391}"/>
              </a:ext>
            </a:extLst>
          </p:cNvPr>
          <p:cNvGrpSpPr/>
          <p:nvPr/>
        </p:nvGrpSpPr>
        <p:grpSpPr>
          <a:xfrm>
            <a:off x="-6940" y="6537960"/>
            <a:ext cx="536153" cy="320040"/>
            <a:chOff x="103366" y="6537960"/>
            <a:chExt cx="536153" cy="3200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5DD3E76-39F9-7C81-86D2-8F2076EE5573}"/>
                </a:ext>
              </a:extLst>
            </p:cNvPr>
            <p:cNvSpPr/>
            <p:nvPr/>
          </p:nvSpPr>
          <p:spPr>
            <a:xfrm>
              <a:off x="103366" y="6537960"/>
              <a:ext cx="399553" cy="320040"/>
            </a:xfrm>
            <a:prstGeom prst="rect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C4CC3A0A-64F3-DB27-3F42-C06AD7E03530}"/>
                </a:ext>
              </a:extLst>
            </p:cNvPr>
            <p:cNvSpPr/>
            <p:nvPr/>
          </p:nvSpPr>
          <p:spPr>
            <a:xfrm>
              <a:off x="360467" y="6537960"/>
              <a:ext cx="279052" cy="320040"/>
            </a:xfrm>
            <a:prstGeom prst="triangle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DD734F8-A8C4-753D-DBC9-A72E1CD1EBED}"/>
              </a:ext>
            </a:extLst>
          </p:cNvPr>
          <p:cNvSpPr txBox="1"/>
          <p:nvPr/>
        </p:nvSpPr>
        <p:spPr>
          <a:xfrm>
            <a:off x="-6940" y="6493798"/>
            <a:ext cx="39955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fld id="{51DBB4E5-6DE9-4079-B6FB-206AA9EB43ED}" type="slidenum">
              <a:rPr lang="en-US" sz="1600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>
                <a:lnSpc>
                  <a:spcPts val="2300"/>
                </a:lnSpc>
              </a:pPr>
              <a:t>12</a:t>
            </a:fld>
            <a:endParaRPr lang="en-U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52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10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85" y="583201"/>
            <a:ext cx="11104154" cy="679509"/>
          </a:xfrm>
        </p:spPr>
        <p:txBody>
          <a:bodyPr>
            <a:no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Montserrat" panose="00000500000000000000" pitchFamily="2" charset="0"/>
              </a:rPr>
              <a:t>ADDITIONAL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0C93E0-8A88-15E9-7FC5-C7B1B33DD7A5}"/>
              </a:ext>
            </a:extLst>
          </p:cNvPr>
          <p:cNvGrpSpPr/>
          <p:nvPr/>
        </p:nvGrpSpPr>
        <p:grpSpPr>
          <a:xfrm>
            <a:off x="-6940" y="6537960"/>
            <a:ext cx="536153" cy="320040"/>
            <a:chOff x="103366" y="6537960"/>
            <a:chExt cx="536153" cy="3200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497DED-08D6-EB99-2770-B826A94C520A}"/>
                </a:ext>
              </a:extLst>
            </p:cNvPr>
            <p:cNvSpPr/>
            <p:nvPr/>
          </p:nvSpPr>
          <p:spPr>
            <a:xfrm>
              <a:off x="103366" y="6537960"/>
              <a:ext cx="399553" cy="320040"/>
            </a:xfrm>
            <a:prstGeom prst="rect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2D2B90BF-ED97-6010-953E-96C01F6DE538}"/>
                </a:ext>
              </a:extLst>
            </p:cNvPr>
            <p:cNvSpPr/>
            <p:nvPr/>
          </p:nvSpPr>
          <p:spPr>
            <a:xfrm>
              <a:off x="360467" y="6537960"/>
              <a:ext cx="279052" cy="320040"/>
            </a:xfrm>
            <a:prstGeom prst="triangle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D51F17B-62CD-3D21-9AFC-51B6E3E172F2}"/>
              </a:ext>
            </a:extLst>
          </p:cNvPr>
          <p:cNvSpPr txBox="1"/>
          <p:nvPr/>
        </p:nvSpPr>
        <p:spPr>
          <a:xfrm>
            <a:off x="-6940" y="6493798"/>
            <a:ext cx="39955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fld id="{51DBB4E5-6DE9-4079-B6FB-206AA9EB43ED}" type="slidenum">
              <a:rPr lang="en-US" sz="1600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>
                <a:lnSpc>
                  <a:spcPts val="2300"/>
                </a:lnSpc>
              </a:pPr>
              <a:t>13</a:t>
            </a:fld>
            <a:endParaRPr lang="en-U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020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10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093" y="583201"/>
            <a:ext cx="11605119" cy="679509"/>
          </a:xfrm>
        </p:spPr>
        <p:txBody>
          <a:bodyPr>
            <a:no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Montserrat" panose="00000500000000000000" pitchFamily="2" charset="0"/>
              </a:rPr>
              <a:t>LETTER OF RECOMMENDATION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F1FA20-CC33-850A-B661-7E352A14A584}"/>
              </a:ext>
            </a:extLst>
          </p:cNvPr>
          <p:cNvGrpSpPr/>
          <p:nvPr/>
        </p:nvGrpSpPr>
        <p:grpSpPr>
          <a:xfrm>
            <a:off x="-6940" y="6537960"/>
            <a:ext cx="536153" cy="320040"/>
            <a:chOff x="103366" y="6537960"/>
            <a:chExt cx="536153" cy="3200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3A43FF-2E53-F4BD-38C7-78FD3784AAA4}"/>
                </a:ext>
              </a:extLst>
            </p:cNvPr>
            <p:cNvSpPr/>
            <p:nvPr/>
          </p:nvSpPr>
          <p:spPr>
            <a:xfrm>
              <a:off x="103366" y="6537960"/>
              <a:ext cx="399553" cy="320040"/>
            </a:xfrm>
            <a:prstGeom prst="rect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A25DFF44-3CBD-F3B7-5876-87E38EA5A460}"/>
                </a:ext>
              </a:extLst>
            </p:cNvPr>
            <p:cNvSpPr/>
            <p:nvPr/>
          </p:nvSpPr>
          <p:spPr>
            <a:xfrm>
              <a:off x="360467" y="6537960"/>
              <a:ext cx="279052" cy="320040"/>
            </a:xfrm>
            <a:prstGeom prst="triangle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1F95BD-C490-D549-7A30-B96D7C53AC48}"/>
              </a:ext>
            </a:extLst>
          </p:cNvPr>
          <p:cNvSpPr txBox="1"/>
          <p:nvPr/>
        </p:nvSpPr>
        <p:spPr>
          <a:xfrm>
            <a:off x="-6940" y="6493798"/>
            <a:ext cx="39955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fld id="{51DBB4E5-6DE9-4079-B6FB-206AA9EB43ED}" type="slidenum">
              <a:rPr lang="en-US" sz="1600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>
                <a:lnSpc>
                  <a:spcPts val="2300"/>
                </a:lnSpc>
              </a:pPr>
              <a:t>14</a:t>
            </a:fld>
            <a:endParaRPr lang="en-U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431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10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85" y="583201"/>
            <a:ext cx="11104154" cy="679509"/>
          </a:xfrm>
        </p:spPr>
        <p:txBody>
          <a:bodyPr>
            <a:no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Montserrat" panose="00000500000000000000" pitchFamily="2" charset="0"/>
              </a:rPr>
              <a:t>PROJECT TEAM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6EA5A04-B5B7-F86B-027A-47E467F3A03F}"/>
              </a:ext>
            </a:extLst>
          </p:cNvPr>
          <p:cNvGrpSpPr/>
          <p:nvPr/>
        </p:nvGrpSpPr>
        <p:grpSpPr>
          <a:xfrm>
            <a:off x="-6940" y="6537960"/>
            <a:ext cx="536153" cy="320040"/>
            <a:chOff x="103366" y="6537960"/>
            <a:chExt cx="536153" cy="3200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DE30C41-F84E-B512-A7A5-ABB06A5F1C6F}"/>
                </a:ext>
              </a:extLst>
            </p:cNvPr>
            <p:cNvSpPr/>
            <p:nvPr/>
          </p:nvSpPr>
          <p:spPr>
            <a:xfrm>
              <a:off x="103366" y="6537960"/>
              <a:ext cx="399553" cy="320040"/>
            </a:xfrm>
            <a:prstGeom prst="rect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27300BAC-A9B2-5FAD-A05E-C23FA2A451EC}"/>
                </a:ext>
              </a:extLst>
            </p:cNvPr>
            <p:cNvSpPr/>
            <p:nvPr/>
          </p:nvSpPr>
          <p:spPr>
            <a:xfrm>
              <a:off x="360467" y="6537960"/>
              <a:ext cx="279052" cy="320040"/>
            </a:xfrm>
            <a:prstGeom prst="triangle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94D0AE0-DF80-7E67-2086-10076AC2DAE6}"/>
              </a:ext>
            </a:extLst>
          </p:cNvPr>
          <p:cNvSpPr txBox="1"/>
          <p:nvPr/>
        </p:nvSpPr>
        <p:spPr>
          <a:xfrm>
            <a:off x="-6940" y="6493798"/>
            <a:ext cx="39955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fld id="{51DBB4E5-6DE9-4079-B6FB-206AA9EB43ED}" type="slidenum">
              <a:rPr lang="en-US" sz="1600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>
                <a:lnSpc>
                  <a:spcPts val="2300"/>
                </a:lnSpc>
              </a:pPr>
              <a:t>15</a:t>
            </a:fld>
            <a:endParaRPr lang="en-U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71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537BD-CD7F-41BB-7957-0D09DF5AD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F63B74-D83E-89AC-0A7A-98F089FE2E57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10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79A9A-10DA-FB70-AA6B-7649551BB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093" y="235208"/>
            <a:ext cx="11310122" cy="129089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WHY DO YOU THINK THIS PROJECT DESERVES AN AWARD OF EXCELLENCE?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A11D4E-43EB-FC32-529F-4E60B1EA4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1780378-ED05-4906-0A5E-4D3D0276E9B3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DC44E6-99F6-D7E6-E278-1B4ADB7FA8BB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CB0924-A693-17D9-588E-EA83B464A3E3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940674-F1CE-BF3F-35E3-B07EB2C27D6E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D9FB93-DDF3-3DC6-BC2F-D6D4A8B25771}"/>
              </a:ext>
            </a:extLst>
          </p:cNvPr>
          <p:cNvGrpSpPr/>
          <p:nvPr/>
        </p:nvGrpSpPr>
        <p:grpSpPr>
          <a:xfrm>
            <a:off x="-6940" y="6537960"/>
            <a:ext cx="536153" cy="320040"/>
            <a:chOff x="103366" y="6537960"/>
            <a:chExt cx="536153" cy="3200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1A6D486-016A-CC7A-AED8-78671AC5F722}"/>
                </a:ext>
              </a:extLst>
            </p:cNvPr>
            <p:cNvSpPr/>
            <p:nvPr/>
          </p:nvSpPr>
          <p:spPr>
            <a:xfrm>
              <a:off x="103366" y="6537960"/>
              <a:ext cx="399553" cy="320040"/>
            </a:xfrm>
            <a:prstGeom prst="rect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59950F96-36E2-9870-8D93-70E5735EA421}"/>
                </a:ext>
              </a:extLst>
            </p:cNvPr>
            <p:cNvSpPr/>
            <p:nvPr/>
          </p:nvSpPr>
          <p:spPr>
            <a:xfrm>
              <a:off x="360467" y="6537960"/>
              <a:ext cx="279052" cy="320040"/>
            </a:xfrm>
            <a:prstGeom prst="triangle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B3E3EC9-CC48-120C-5E14-DE8A4207923C}"/>
              </a:ext>
            </a:extLst>
          </p:cNvPr>
          <p:cNvSpPr txBox="1"/>
          <p:nvPr/>
        </p:nvSpPr>
        <p:spPr>
          <a:xfrm>
            <a:off x="-6940" y="6493798"/>
            <a:ext cx="39955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fld id="{51DBB4E5-6DE9-4079-B6FB-206AA9EB43ED}" type="slidenum">
              <a:rPr lang="en-US" sz="1600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>
                <a:lnSpc>
                  <a:spcPts val="2300"/>
                </a:lnSpc>
              </a:pPr>
              <a:t>16</a:t>
            </a:fld>
            <a:endParaRPr lang="en-U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001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10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85" y="583201"/>
            <a:ext cx="11104154" cy="679509"/>
          </a:xfrm>
        </p:spPr>
        <p:txBody>
          <a:bodyPr>
            <a:no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Montserrat"/>
              </a:rPr>
              <a:t>PROJECT HISTORY/INTRO</a:t>
            </a:r>
            <a:endParaRPr lang="en-US" sz="54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 dirty="0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 dirty="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Replace with project images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289A96-4C83-8662-D927-359E58B66138}"/>
              </a:ext>
            </a:extLst>
          </p:cNvPr>
          <p:cNvGrpSpPr/>
          <p:nvPr/>
        </p:nvGrpSpPr>
        <p:grpSpPr>
          <a:xfrm>
            <a:off x="-6940" y="6537960"/>
            <a:ext cx="536153" cy="320040"/>
            <a:chOff x="103366" y="6537960"/>
            <a:chExt cx="536153" cy="3200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B7C5205-8AF3-7D60-075C-29D94F1EF9CE}"/>
                </a:ext>
              </a:extLst>
            </p:cNvPr>
            <p:cNvSpPr/>
            <p:nvPr/>
          </p:nvSpPr>
          <p:spPr>
            <a:xfrm>
              <a:off x="103366" y="6537960"/>
              <a:ext cx="399553" cy="320040"/>
            </a:xfrm>
            <a:prstGeom prst="rect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BC7C9DF6-79E8-DAE2-0581-24616B980B0E}"/>
                </a:ext>
              </a:extLst>
            </p:cNvPr>
            <p:cNvSpPr/>
            <p:nvPr/>
          </p:nvSpPr>
          <p:spPr>
            <a:xfrm>
              <a:off x="360467" y="6537960"/>
              <a:ext cx="279052" cy="320040"/>
            </a:xfrm>
            <a:prstGeom prst="triangle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AB0D58A-BF8E-3841-550A-E62B91D4181E}"/>
              </a:ext>
            </a:extLst>
          </p:cNvPr>
          <p:cNvSpPr txBox="1"/>
          <p:nvPr/>
        </p:nvSpPr>
        <p:spPr>
          <a:xfrm>
            <a:off x="-6940" y="6493798"/>
            <a:ext cx="39955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fld id="{51DBB4E5-6DE9-4079-B6FB-206AA9EB43ED}" type="slidenum">
              <a:rPr lang="en-US" sz="1600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>
                <a:lnSpc>
                  <a:spcPts val="2300"/>
                </a:lnSpc>
              </a:pPr>
              <a:t>2</a:t>
            </a:fld>
            <a:endParaRPr lang="en-U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416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10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85" y="583201"/>
            <a:ext cx="11104154" cy="679509"/>
          </a:xfrm>
        </p:spPr>
        <p:txBody>
          <a:bodyPr>
            <a:no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Montserrat" panose="00000500000000000000" pitchFamily="2" charset="0"/>
              </a:rPr>
              <a:t>PROJECT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E3BF0A-8AF8-BD7E-375A-ACADD94BB160}"/>
              </a:ext>
            </a:extLst>
          </p:cNvPr>
          <p:cNvGrpSpPr/>
          <p:nvPr/>
        </p:nvGrpSpPr>
        <p:grpSpPr>
          <a:xfrm>
            <a:off x="-6940" y="6537960"/>
            <a:ext cx="536153" cy="320040"/>
            <a:chOff x="103366" y="6537960"/>
            <a:chExt cx="536153" cy="3200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9C5C0A-564D-2F20-2B0A-F779C53F7B35}"/>
                </a:ext>
              </a:extLst>
            </p:cNvPr>
            <p:cNvSpPr/>
            <p:nvPr/>
          </p:nvSpPr>
          <p:spPr>
            <a:xfrm>
              <a:off x="103366" y="6537960"/>
              <a:ext cx="399553" cy="320040"/>
            </a:xfrm>
            <a:prstGeom prst="rect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42A8B77A-EFED-603B-72E5-C894B22361C5}"/>
                </a:ext>
              </a:extLst>
            </p:cNvPr>
            <p:cNvSpPr/>
            <p:nvPr/>
          </p:nvSpPr>
          <p:spPr>
            <a:xfrm>
              <a:off x="360467" y="6537960"/>
              <a:ext cx="279052" cy="320040"/>
            </a:xfrm>
            <a:prstGeom prst="triangle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68DEAD2-D130-B790-6A07-4B55BB4EB4A4}"/>
              </a:ext>
            </a:extLst>
          </p:cNvPr>
          <p:cNvSpPr txBox="1"/>
          <p:nvPr/>
        </p:nvSpPr>
        <p:spPr>
          <a:xfrm>
            <a:off x="-6940" y="6493798"/>
            <a:ext cx="39955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fld id="{51DBB4E5-6DE9-4079-B6FB-206AA9EB43ED}" type="slidenum">
              <a:rPr lang="en-US" sz="1600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>
                <a:lnSpc>
                  <a:spcPts val="2300"/>
                </a:lnSpc>
              </a:pPr>
              <a:t>3</a:t>
            </a:fld>
            <a:endParaRPr lang="en-U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10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85" y="583201"/>
            <a:ext cx="11104154" cy="679509"/>
          </a:xfrm>
        </p:spPr>
        <p:txBody>
          <a:bodyPr>
            <a:no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Montserrat" panose="00000500000000000000" pitchFamily="2" charset="0"/>
              </a:rPr>
              <a:t>SCOPE OF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944F04-6FD2-597B-5B1D-A48E4AB1482E}"/>
              </a:ext>
            </a:extLst>
          </p:cNvPr>
          <p:cNvGrpSpPr/>
          <p:nvPr/>
        </p:nvGrpSpPr>
        <p:grpSpPr>
          <a:xfrm>
            <a:off x="-6940" y="6537960"/>
            <a:ext cx="536153" cy="320040"/>
            <a:chOff x="103366" y="6537960"/>
            <a:chExt cx="536153" cy="3200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A7A85E0-DF0C-EEB4-908F-5B34C96E6172}"/>
                </a:ext>
              </a:extLst>
            </p:cNvPr>
            <p:cNvSpPr/>
            <p:nvPr/>
          </p:nvSpPr>
          <p:spPr>
            <a:xfrm>
              <a:off x="103366" y="6537960"/>
              <a:ext cx="399553" cy="320040"/>
            </a:xfrm>
            <a:prstGeom prst="rect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FE69E523-C3AF-D853-BB22-0A420F70C0F1}"/>
                </a:ext>
              </a:extLst>
            </p:cNvPr>
            <p:cNvSpPr/>
            <p:nvPr/>
          </p:nvSpPr>
          <p:spPr>
            <a:xfrm>
              <a:off x="360467" y="6537960"/>
              <a:ext cx="279052" cy="320040"/>
            </a:xfrm>
            <a:prstGeom prst="triangle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2F9D665-58A6-E8C4-08EC-F997F1CAD163}"/>
              </a:ext>
            </a:extLst>
          </p:cNvPr>
          <p:cNvSpPr txBox="1"/>
          <p:nvPr/>
        </p:nvSpPr>
        <p:spPr>
          <a:xfrm>
            <a:off x="-6940" y="6493798"/>
            <a:ext cx="39955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fld id="{51DBB4E5-6DE9-4079-B6FB-206AA9EB43ED}" type="slidenum">
              <a:rPr lang="en-US" sz="1600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>
                <a:lnSpc>
                  <a:spcPts val="2300"/>
                </a:lnSpc>
              </a:pPr>
              <a:t>4</a:t>
            </a:fld>
            <a:endParaRPr lang="en-U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04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BFA2FD-F4AF-40DB-50B5-E20F2E8EE26C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10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093" y="125159"/>
            <a:ext cx="11104154" cy="145059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Montserrat" panose="00000500000000000000" pitchFamily="2" charset="0"/>
              </a:rPr>
              <a:t>FINANCIAL PERFORMANCE AND </a:t>
            </a:r>
            <a:br>
              <a:rPr lang="en-US" sz="4400" b="1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US" sz="4400" b="1" dirty="0">
                <a:solidFill>
                  <a:schemeClr val="bg1"/>
                </a:solidFill>
                <a:latin typeface="Montserrat" panose="00000500000000000000" pitchFamily="2" charset="0"/>
              </a:rPr>
              <a:t>BID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740247-5FA4-FC17-E3EC-E72441A5062A}"/>
              </a:ext>
            </a:extLst>
          </p:cNvPr>
          <p:cNvGrpSpPr/>
          <p:nvPr/>
        </p:nvGrpSpPr>
        <p:grpSpPr>
          <a:xfrm>
            <a:off x="-6940" y="6537960"/>
            <a:ext cx="536153" cy="320040"/>
            <a:chOff x="103366" y="6537960"/>
            <a:chExt cx="536153" cy="32004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9E9D0B0-74DD-6514-FA1B-E1D8E8E56114}"/>
                </a:ext>
              </a:extLst>
            </p:cNvPr>
            <p:cNvSpPr/>
            <p:nvPr/>
          </p:nvSpPr>
          <p:spPr>
            <a:xfrm>
              <a:off x="103366" y="6537960"/>
              <a:ext cx="399553" cy="320040"/>
            </a:xfrm>
            <a:prstGeom prst="rect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979ED08-B1A2-63B5-0F9C-285F2DCAD740}"/>
                </a:ext>
              </a:extLst>
            </p:cNvPr>
            <p:cNvSpPr/>
            <p:nvPr/>
          </p:nvSpPr>
          <p:spPr>
            <a:xfrm>
              <a:off x="360467" y="6537960"/>
              <a:ext cx="279052" cy="320040"/>
            </a:xfrm>
            <a:prstGeom prst="triangle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9FCFB2D-199C-36C5-59FA-21C15A28D4A5}"/>
              </a:ext>
            </a:extLst>
          </p:cNvPr>
          <p:cNvSpPr txBox="1"/>
          <p:nvPr/>
        </p:nvSpPr>
        <p:spPr>
          <a:xfrm>
            <a:off x="-6940" y="6493798"/>
            <a:ext cx="39955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fld id="{51DBB4E5-6DE9-4079-B6FB-206AA9EB43ED}" type="slidenum">
              <a:rPr lang="en-US" sz="1600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>
                <a:lnSpc>
                  <a:spcPts val="2300"/>
                </a:lnSpc>
              </a:pPr>
              <a:t>5</a:t>
            </a:fld>
            <a:endParaRPr lang="en-U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924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10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85" y="583201"/>
            <a:ext cx="11104154" cy="679509"/>
          </a:xfrm>
        </p:spPr>
        <p:txBody>
          <a:bodyPr>
            <a:no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Montserrat" panose="00000500000000000000" pitchFamily="2" charset="0"/>
              </a:rPr>
              <a:t>SCHEDULE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007977-14B6-0EDF-0A8C-5C0F4A9EF754}"/>
              </a:ext>
            </a:extLst>
          </p:cNvPr>
          <p:cNvGrpSpPr/>
          <p:nvPr/>
        </p:nvGrpSpPr>
        <p:grpSpPr>
          <a:xfrm>
            <a:off x="-6940" y="6537960"/>
            <a:ext cx="536153" cy="320040"/>
            <a:chOff x="103366" y="6537960"/>
            <a:chExt cx="536153" cy="3200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EE0D98-A93D-9479-2F85-472F35A0B520}"/>
                </a:ext>
              </a:extLst>
            </p:cNvPr>
            <p:cNvSpPr/>
            <p:nvPr/>
          </p:nvSpPr>
          <p:spPr>
            <a:xfrm>
              <a:off x="103366" y="6537960"/>
              <a:ext cx="399553" cy="320040"/>
            </a:xfrm>
            <a:prstGeom prst="rect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7159A486-8018-2B2D-BB7D-5F9954B8DB92}"/>
                </a:ext>
              </a:extLst>
            </p:cNvPr>
            <p:cNvSpPr/>
            <p:nvPr/>
          </p:nvSpPr>
          <p:spPr>
            <a:xfrm>
              <a:off x="360467" y="6537960"/>
              <a:ext cx="279052" cy="320040"/>
            </a:xfrm>
            <a:prstGeom prst="triangle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64CD38E-9B1D-46EA-7427-D3DC43F83F4D}"/>
              </a:ext>
            </a:extLst>
          </p:cNvPr>
          <p:cNvSpPr txBox="1"/>
          <p:nvPr/>
        </p:nvSpPr>
        <p:spPr>
          <a:xfrm>
            <a:off x="-6940" y="6493798"/>
            <a:ext cx="39955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fld id="{51DBB4E5-6DE9-4079-B6FB-206AA9EB43ED}" type="slidenum">
              <a:rPr lang="en-US" sz="1600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>
                <a:lnSpc>
                  <a:spcPts val="2300"/>
                </a:lnSpc>
              </a:pPr>
              <a:t>6</a:t>
            </a:fld>
            <a:endParaRPr lang="en-U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80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10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21" y="583201"/>
            <a:ext cx="11531578" cy="679509"/>
          </a:xfrm>
        </p:spPr>
        <p:txBody>
          <a:bodyPr>
            <a:noAutofit/>
          </a:bodyPr>
          <a:lstStyle/>
          <a:p>
            <a:pPr algn="l"/>
            <a:r>
              <a:rPr lang="en-US" sz="4600" b="1">
                <a:solidFill>
                  <a:schemeClr val="bg1"/>
                </a:solidFill>
                <a:latin typeface="Montserrat" panose="00000500000000000000" pitchFamily="2" charset="0"/>
              </a:rPr>
              <a:t>VALUE ENGINEERING &amp; INNOVATION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</p:spTree>
    <p:extLst>
      <p:ext uri="{BB962C8B-B14F-4D97-AF65-F5344CB8AC3E}">
        <p14:creationId xmlns:p14="http://schemas.microsoft.com/office/powerpoint/2010/main" val="1802618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10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85" y="583201"/>
            <a:ext cx="11104154" cy="679509"/>
          </a:xfrm>
        </p:spPr>
        <p:txBody>
          <a:bodyPr>
            <a:no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Montserrat" panose="00000500000000000000" pitchFamily="2" charset="0"/>
              </a:rPr>
              <a:t>CHALLENGES &amp; RESOLUTIONS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0DA1DF-94FA-460C-B0E2-D65BF8F9B732}"/>
              </a:ext>
            </a:extLst>
          </p:cNvPr>
          <p:cNvGrpSpPr/>
          <p:nvPr/>
        </p:nvGrpSpPr>
        <p:grpSpPr>
          <a:xfrm>
            <a:off x="-6940" y="6537960"/>
            <a:ext cx="536153" cy="320040"/>
            <a:chOff x="103366" y="6537960"/>
            <a:chExt cx="536153" cy="3200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D3D1B2-6079-2D54-BAA2-CDF168A56143}"/>
                </a:ext>
              </a:extLst>
            </p:cNvPr>
            <p:cNvSpPr/>
            <p:nvPr/>
          </p:nvSpPr>
          <p:spPr>
            <a:xfrm>
              <a:off x="103366" y="6537960"/>
              <a:ext cx="399553" cy="320040"/>
            </a:xfrm>
            <a:prstGeom prst="rect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A3A2D301-3D97-EE86-3FA3-FB228E7BE3F6}"/>
                </a:ext>
              </a:extLst>
            </p:cNvPr>
            <p:cNvSpPr/>
            <p:nvPr/>
          </p:nvSpPr>
          <p:spPr>
            <a:xfrm>
              <a:off x="360467" y="6537960"/>
              <a:ext cx="279052" cy="320040"/>
            </a:xfrm>
            <a:prstGeom prst="triangle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EDF76D7-19C1-35B4-4307-F39A226C5001}"/>
              </a:ext>
            </a:extLst>
          </p:cNvPr>
          <p:cNvSpPr txBox="1"/>
          <p:nvPr/>
        </p:nvSpPr>
        <p:spPr>
          <a:xfrm>
            <a:off x="-6940" y="6493798"/>
            <a:ext cx="39955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fld id="{51DBB4E5-6DE9-4079-B6FB-206AA9EB43ED}" type="slidenum">
              <a:rPr lang="en-US" sz="1600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>
                <a:lnSpc>
                  <a:spcPts val="2300"/>
                </a:lnSpc>
              </a:pPr>
              <a:t>8</a:t>
            </a:fld>
            <a:endParaRPr lang="en-U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94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10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85" y="583201"/>
            <a:ext cx="11104154" cy="679509"/>
          </a:xfrm>
        </p:spPr>
        <p:txBody>
          <a:bodyPr>
            <a:no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Montserrat" panose="00000500000000000000" pitchFamily="2" charset="0"/>
              </a:rPr>
              <a:t>SAFETY RECORD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7A8BC2-2A65-85B3-FA0D-49702B69ECD5}"/>
              </a:ext>
            </a:extLst>
          </p:cNvPr>
          <p:cNvGrpSpPr/>
          <p:nvPr/>
        </p:nvGrpSpPr>
        <p:grpSpPr>
          <a:xfrm>
            <a:off x="-6940" y="6537960"/>
            <a:ext cx="536153" cy="320040"/>
            <a:chOff x="103366" y="6537960"/>
            <a:chExt cx="536153" cy="3200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DC15A53-ABAA-B49B-17F7-663C723A9FC8}"/>
                </a:ext>
              </a:extLst>
            </p:cNvPr>
            <p:cNvSpPr/>
            <p:nvPr/>
          </p:nvSpPr>
          <p:spPr>
            <a:xfrm>
              <a:off x="103366" y="6537960"/>
              <a:ext cx="399553" cy="320040"/>
            </a:xfrm>
            <a:prstGeom prst="rect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B17837CB-350D-910C-485A-94DA63B1FD9F}"/>
                </a:ext>
              </a:extLst>
            </p:cNvPr>
            <p:cNvSpPr/>
            <p:nvPr/>
          </p:nvSpPr>
          <p:spPr>
            <a:xfrm>
              <a:off x="360467" y="6537960"/>
              <a:ext cx="279052" cy="320040"/>
            </a:xfrm>
            <a:prstGeom prst="triangle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949D776-FB92-3DCA-DCBC-D8F14E76C056}"/>
              </a:ext>
            </a:extLst>
          </p:cNvPr>
          <p:cNvSpPr txBox="1"/>
          <p:nvPr/>
        </p:nvSpPr>
        <p:spPr>
          <a:xfrm>
            <a:off x="-6940" y="6493798"/>
            <a:ext cx="39955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fld id="{51DBB4E5-6DE9-4079-B6FB-206AA9EB43ED}" type="slidenum">
              <a:rPr lang="en-US" sz="1600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>
                <a:lnSpc>
                  <a:spcPts val="2300"/>
                </a:lnSpc>
              </a:pPr>
              <a:t>9</a:t>
            </a:fld>
            <a:endParaRPr lang="en-U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743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1d722c5-eaae-4aae-9635-fc01cabd6341">6H52KCA3UUPM-727751095-649148</_dlc_DocId>
    <_dlc_DocIdUrl xmlns="c1d722c5-eaae-4aae-9635-fc01cabd6341">
      <Url>https://vrcabc.sharepoint.com/sites/FileShare/_layouts/15/DocIdRedir.aspx?ID=6H52KCA3UUPM-727751095-649148</Url>
      <Description>6H52KCA3UUPM-727751095-649148</Description>
    </_dlc_DocIdUrl>
    <TaxCatchAll xmlns="c1d722c5-eaae-4aae-9635-fc01cabd6341" xsi:nil="true"/>
    <lcf76f155ced4ddcb4097134ff3c332f xmlns="849959ac-4d26-430d-948d-4a12ee6b2de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B1D51B73702342879A54B9DB683B31" ma:contentTypeVersion="1966" ma:contentTypeDescription="Create a new document." ma:contentTypeScope="" ma:versionID="d9d4ac572ccceefeecf717d5cb539a61">
  <xsd:schema xmlns:xsd="http://www.w3.org/2001/XMLSchema" xmlns:xs="http://www.w3.org/2001/XMLSchema" xmlns:p="http://schemas.microsoft.com/office/2006/metadata/properties" xmlns:ns2="c1d722c5-eaae-4aae-9635-fc01cabd6341" xmlns:ns3="849959ac-4d26-430d-948d-4a12ee6b2de1" targetNamespace="http://schemas.microsoft.com/office/2006/metadata/properties" ma:root="true" ma:fieldsID="60ed60df3e3ac1ac29c2ae4d4ff33d90" ns2:_="" ns3:_="">
    <xsd:import namespace="c1d722c5-eaae-4aae-9635-fc01cabd6341"/>
    <xsd:import namespace="849959ac-4d26-430d-948d-4a12ee6b2de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d722c5-eaae-4aae-9635-fc01cabd634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84997bc3-593e-4530-9f4d-b0024da2a3aa}" ma:internalName="TaxCatchAll" ma:showField="CatchAllData" ma:web="c1d722c5-eaae-4aae-9635-fc01cabd63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959ac-4d26-430d-948d-4a12ee6b2d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883b3611-fcbb-4042-86e5-6462e8d954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E4E159-BAF5-4F51-BBC1-40435AA4EB6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4306CD5-72CF-4F71-954F-98EFE82B3F1B}">
  <ds:schemaRefs>
    <ds:schemaRef ds:uri="849959ac-4d26-430d-948d-4a12ee6b2de1"/>
    <ds:schemaRef ds:uri="c1d722c5-eaae-4aae-9635-fc01cabd634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B6F1511-796A-43E9-83C6-E05156EC77B7}"/>
</file>

<file path=customXml/itemProps4.xml><?xml version="1.0" encoding="utf-8"?>
<ds:datastoreItem xmlns:ds="http://schemas.openxmlformats.org/officeDocument/2006/customXml" ds:itemID="{2E1AA861-1745-4648-B46A-DB9D904D72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Widescreen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Office Theme</vt:lpstr>
      <vt:lpstr>PROJECT NAME</vt:lpstr>
      <vt:lpstr>PROJECT HISTORY/INTRO</vt:lpstr>
      <vt:lpstr>PROJECT OVERVIEW</vt:lpstr>
      <vt:lpstr>SCOPE OF WORK</vt:lpstr>
      <vt:lpstr>FINANCIAL PERFORMANCE AND  BID METHOD</vt:lpstr>
      <vt:lpstr>SCHEDULE PERFORMANCE</vt:lpstr>
      <vt:lpstr>VALUE ENGINEERING &amp; INNOVATION</vt:lpstr>
      <vt:lpstr>CHALLENGES &amp; RESOLUTIONS</vt:lpstr>
      <vt:lpstr>SAFETY RECORD</vt:lpstr>
      <vt:lpstr>STAKEHOLDER CO-OPERATION</vt:lpstr>
      <vt:lpstr>EQUITY, DIVERSITY, &amp; INCLUSION</vt:lpstr>
      <vt:lpstr>QUALITY MANAGEMENT</vt:lpstr>
      <vt:lpstr>ADDITIONAL INFORMATION</vt:lpstr>
      <vt:lpstr>LETTER OF RECOMMENDATION</vt:lpstr>
      <vt:lpstr>PROJECT TEAM</vt:lpstr>
      <vt:lpstr>WHY DO YOU THINK THIS PROJECT DESERVES AN AWARD OF EXCELLENCE?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NAME</dc:title>
  <dc:creator>Ella  Koo</dc:creator>
  <cp:lastModifiedBy>Carolina Wong</cp:lastModifiedBy>
  <cp:revision>1</cp:revision>
  <cp:lastPrinted>2020-02-27T23:03:30Z</cp:lastPrinted>
  <dcterms:created xsi:type="dcterms:W3CDTF">2020-02-24T22:03:02Z</dcterms:created>
  <dcterms:modified xsi:type="dcterms:W3CDTF">2025-04-22T21:30:22Z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0x01010091B1D51B73702342879A54B9DB683B31</vt:lpwstr>
  </property>
  <property fmtid="{D5CDD505-2E9C-101B-9397-08002B2CF9AE}" pid="3" name="_dlc_DocIdItemGuid">
    <vt:lpwstr>c2cd2770-5bff-40cf-9c31-39be90d376ee</vt:lpwstr>
  </property>
  <property fmtid="{D5CDD505-2E9C-101B-9397-08002B2CF9AE}" pid="4" name="MediaServiceImageTags">
    <vt:lpwstr/>
  </property>
</Properties>
</file>